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5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5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6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6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2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8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69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5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61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68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87EE0-FB65-453D-B146-00B1C40F2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1" y="563732"/>
            <a:ext cx="7640715" cy="5730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131EB3-23F4-4B13-B44B-80AA34BF2D10}"/>
              </a:ext>
            </a:extLst>
          </p:cNvPr>
          <p:cNvSpPr txBox="1"/>
          <p:nvPr/>
        </p:nvSpPr>
        <p:spPr>
          <a:xfrm>
            <a:off x="585513" y="113414"/>
            <a:ext cx="20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Gram Stain Results:</a:t>
            </a:r>
          </a:p>
        </p:txBody>
      </p:sp>
    </p:spTree>
    <p:extLst>
      <p:ext uri="{BB962C8B-B14F-4D97-AF65-F5344CB8AC3E}">
        <p14:creationId xmlns:p14="http://schemas.microsoft.com/office/powerpoint/2010/main" val="120147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56ECDE-CBF8-42E3-8478-410752EC8195}"/>
              </a:ext>
            </a:extLst>
          </p:cNvPr>
          <p:cNvSpPr txBox="1"/>
          <p:nvPr/>
        </p:nvSpPr>
        <p:spPr>
          <a:xfrm>
            <a:off x="942438" y="941033"/>
            <a:ext cx="10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Catalase: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0787E8-5F67-451D-8784-7258104432BA}"/>
              </a:ext>
            </a:extLst>
          </p:cNvPr>
          <p:cNvSpPr txBox="1"/>
          <p:nvPr/>
        </p:nvSpPr>
        <p:spPr>
          <a:xfrm>
            <a:off x="5113538" y="1056443"/>
            <a:ext cx="52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TSI: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3A7AC-68D0-4CDD-A97E-3701B9662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8" y="1425775"/>
            <a:ext cx="1648968" cy="4946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20094C-1E91-48A6-80EA-3BF422B17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48" y="1525168"/>
            <a:ext cx="1679448" cy="5050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FEA936-3208-4909-8F9B-AC66526AD7C6}"/>
              </a:ext>
            </a:extLst>
          </p:cNvPr>
          <p:cNvSpPr txBox="1"/>
          <p:nvPr/>
        </p:nvSpPr>
        <p:spPr>
          <a:xfrm>
            <a:off x="942438" y="485321"/>
            <a:ext cx="300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Biochemical Activities Results:</a:t>
            </a:r>
          </a:p>
        </p:txBody>
      </p:sp>
    </p:spTree>
    <p:extLst>
      <p:ext uri="{BB962C8B-B14F-4D97-AF65-F5344CB8AC3E}">
        <p14:creationId xmlns:p14="http://schemas.microsoft.com/office/powerpoint/2010/main" val="202655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8C5CA-A8ED-4948-9BFE-84D0468183BF}"/>
              </a:ext>
            </a:extLst>
          </p:cNvPr>
          <p:cNvSpPr txBox="1"/>
          <p:nvPr/>
        </p:nvSpPr>
        <p:spPr>
          <a:xfrm>
            <a:off x="3355641" y="640957"/>
            <a:ext cx="95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Lactose: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F4137-91DD-4AE9-8C03-9F82695C0D6D}"/>
              </a:ext>
            </a:extLst>
          </p:cNvPr>
          <p:cNvSpPr txBox="1"/>
          <p:nvPr/>
        </p:nvSpPr>
        <p:spPr>
          <a:xfrm>
            <a:off x="5930284" y="640957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Sucrose: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9B254-1754-44A0-90AB-243486A89AD5}"/>
              </a:ext>
            </a:extLst>
          </p:cNvPr>
          <p:cNvSpPr txBox="1"/>
          <p:nvPr/>
        </p:nvSpPr>
        <p:spPr>
          <a:xfrm>
            <a:off x="358352" y="188632"/>
            <a:ext cx="280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Carbohydrate fermentation: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3213A-5F83-4A5D-8313-F3CD26A6580A}"/>
              </a:ext>
            </a:extLst>
          </p:cNvPr>
          <p:cNvSpPr txBox="1"/>
          <p:nvPr/>
        </p:nvSpPr>
        <p:spPr>
          <a:xfrm>
            <a:off x="1111256" y="654541"/>
            <a:ext cx="9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Glucose: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C27DE-143D-4640-931E-829181407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8" y="1198643"/>
            <a:ext cx="1664208" cy="5004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636D24-9921-4D7A-AFD5-94D8D0270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37" y="1168163"/>
            <a:ext cx="1679448" cy="5035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457E0C-52CD-4C5D-A05A-06F96041F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09" y="1169687"/>
            <a:ext cx="1676400" cy="50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0124E-97E9-46CB-AB09-DA99B5BDD340}"/>
              </a:ext>
            </a:extLst>
          </p:cNvPr>
          <p:cNvSpPr txBox="1"/>
          <p:nvPr/>
        </p:nvSpPr>
        <p:spPr>
          <a:xfrm>
            <a:off x="2373800" y="87888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DC5B3-E6AE-4E26-9FF3-C48D91431BDE}"/>
              </a:ext>
            </a:extLst>
          </p:cNvPr>
          <p:cNvSpPr txBox="1"/>
          <p:nvPr/>
        </p:nvSpPr>
        <p:spPr>
          <a:xfrm>
            <a:off x="6680684" y="994397"/>
            <a:ext cx="87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Citrate: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7CAA65-5D0D-4E48-A56C-74E46F254A38}"/>
              </a:ext>
            </a:extLst>
          </p:cNvPr>
          <p:cNvSpPr txBox="1"/>
          <p:nvPr/>
        </p:nvSpPr>
        <p:spPr>
          <a:xfrm>
            <a:off x="450128" y="8612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Indole: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60D8E-AE1C-4DE9-870F-8B3465E4BC99}"/>
              </a:ext>
            </a:extLst>
          </p:cNvPr>
          <p:cNvSpPr txBox="1"/>
          <p:nvPr/>
        </p:nvSpPr>
        <p:spPr>
          <a:xfrm>
            <a:off x="4572000" y="87712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VP: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146D0-3988-40F1-AF74-8D8B027FA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0" y="1230564"/>
            <a:ext cx="1722120" cy="5199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6B584E-CC8B-4649-979B-E631686A1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64" y="1246456"/>
            <a:ext cx="1679448" cy="5035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E945C-0923-4929-96B8-25DE3D9F8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32" y="1276284"/>
            <a:ext cx="1691640" cy="510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4F7CEA-3F66-43C9-BF1B-6335B0A0A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60" y="1363729"/>
            <a:ext cx="1648968" cy="49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6ECC97-6754-4C43-9AF8-F0C66700A885}"/>
              </a:ext>
            </a:extLst>
          </p:cNvPr>
          <p:cNvSpPr txBox="1"/>
          <p:nvPr/>
        </p:nvSpPr>
        <p:spPr>
          <a:xfrm>
            <a:off x="1101098" y="51490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Coagulase: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BCB0C-0E78-46BC-A148-CC078301CB6D}"/>
              </a:ext>
            </a:extLst>
          </p:cNvPr>
          <p:cNvSpPr txBox="1"/>
          <p:nvPr/>
        </p:nvSpPr>
        <p:spPr>
          <a:xfrm>
            <a:off x="4208016" y="5149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DNAse</a:t>
            </a:r>
            <a:r>
              <a:rPr lang="en-CA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10E4E-ACC2-4BB7-AB7C-3A5696B11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3" y="1065320"/>
            <a:ext cx="1809130" cy="5430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C6E79-5183-4353-8F2D-FC56389BD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07" y="1130320"/>
            <a:ext cx="2919984" cy="49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9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33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McLeod</dc:creator>
  <cp:lastModifiedBy>Sarah McLeod</cp:lastModifiedBy>
  <cp:revision>5</cp:revision>
  <dcterms:created xsi:type="dcterms:W3CDTF">2020-10-28T22:22:29Z</dcterms:created>
  <dcterms:modified xsi:type="dcterms:W3CDTF">2021-05-20T20:06:52Z</dcterms:modified>
</cp:coreProperties>
</file>