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6C09B-49E1-4643-9E32-E29D1D4C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876669"/>
            <a:ext cx="7004482" cy="5253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D64F2-D8E4-467F-AA42-06B1AAC40AD4}"/>
              </a:ext>
            </a:extLst>
          </p:cNvPr>
          <p:cNvSpPr txBox="1"/>
          <p:nvPr/>
        </p:nvSpPr>
        <p:spPr>
          <a:xfrm>
            <a:off x="1225118" y="482009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126128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2C977-5E35-4053-B9E2-2B123B30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1" y="1425775"/>
            <a:ext cx="1676400" cy="504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B2D77-7E37-4A0D-943B-1CC74592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11" y="1543123"/>
            <a:ext cx="1603248" cy="4812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F36A5-9FD7-4182-8E28-B13D78238A9D}"/>
              </a:ext>
            </a:extLst>
          </p:cNvPr>
          <p:cNvSpPr txBox="1"/>
          <p:nvPr/>
        </p:nvSpPr>
        <p:spPr>
          <a:xfrm>
            <a:off x="994141" y="574158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A5A12-4285-41B6-A0FA-8F21C6407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8" y="1253423"/>
            <a:ext cx="1603248" cy="481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DCCB4-EB75-479D-8EF2-7C91FD4C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87" y="1134240"/>
            <a:ext cx="1603248" cy="4812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303B6F-8670-40E9-AB20-EFA3611F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4" y="1134240"/>
            <a:ext cx="1588008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61681-E511-4A7F-83B1-3F9A5E7EC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5" y="1526116"/>
            <a:ext cx="1588008" cy="4782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942C4-1A62-435D-AAB7-ABB8C3B9A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27" y="1526116"/>
            <a:ext cx="1618488" cy="488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416A12-3A70-47DC-BDD9-58D6385F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89" y="1579456"/>
            <a:ext cx="1591056" cy="4779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83390E-C8B5-48FA-ABE6-2D1338D43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84" y="1445344"/>
            <a:ext cx="1648968" cy="4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6AF2-A7A1-4A42-8BCC-FC523025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8" y="1136519"/>
            <a:ext cx="1732981" cy="5206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7DD79-53D0-4191-9817-6D523C365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56" y="1136519"/>
            <a:ext cx="2809162" cy="50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7</cp:revision>
  <dcterms:created xsi:type="dcterms:W3CDTF">2020-10-28T22:22:29Z</dcterms:created>
  <dcterms:modified xsi:type="dcterms:W3CDTF">2021-05-20T20:05:22Z</dcterms:modified>
</cp:coreProperties>
</file>