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5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8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D4E8CF-A0CC-463A-B25D-271FBB4D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9" y="828952"/>
            <a:ext cx="6933460" cy="5200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0A122-036B-4FD8-898C-7CF7C71BB5A9}"/>
              </a:ext>
            </a:extLst>
          </p:cNvPr>
          <p:cNvSpPr txBox="1"/>
          <p:nvPr/>
        </p:nvSpPr>
        <p:spPr>
          <a:xfrm>
            <a:off x="1225119" y="460744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Gram Stain Results:</a:t>
            </a:r>
          </a:p>
        </p:txBody>
      </p:sp>
    </p:spTree>
    <p:extLst>
      <p:ext uri="{BB962C8B-B14F-4D97-AF65-F5344CB8AC3E}">
        <p14:creationId xmlns:p14="http://schemas.microsoft.com/office/powerpoint/2010/main" val="407139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56ECDE-CBF8-42E3-8478-410752EC8195}"/>
              </a:ext>
            </a:extLst>
          </p:cNvPr>
          <p:cNvSpPr txBox="1"/>
          <p:nvPr/>
        </p:nvSpPr>
        <p:spPr>
          <a:xfrm>
            <a:off x="942438" y="941033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Catalase: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787E8-5F67-451D-8784-7258104432BA}"/>
              </a:ext>
            </a:extLst>
          </p:cNvPr>
          <p:cNvSpPr txBox="1"/>
          <p:nvPr/>
        </p:nvSpPr>
        <p:spPr>
          <a:xfrm>
            <a:off x="5113538" y="1056443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TSI: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33739-2436-4E07-844E-AB0E7C509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7" y="1425775"/>
            <a:ext cx="1633728" cy="4901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1BBC3C-4CB3-44FE-84B9-29EBC5713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02" y="1425775"/>
            <a:ext cx="1661160" cy="4989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65BFA8-2BA5-4D2D-9540-3C45DD1F02C4}"/>
              </a:ext>
            </a:extLst>
          </p:cNvPr>
          <p:cNvSpPr txBox="1"/>
          <p:nvPr/>
        </p:nvSpPr>
        <p:spPr>
          <a:xfrm>
            <a:off x="942438" y="495012"/>
            <a:ext cx="300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Biochemical Activities Results:</a:t>
            </a:r>
          </a:p>
        </p:txBody>
      </p:sp>
    </p:spTree>
    <p:extLst>
      <p:ext uri="{BB962C8B-B14F-4D97-AF65-F5344CB8AC3E}">
        <p14:creationId xmlns:p14="http://schemas.microsoft.com/office/powerpoint/2010/main" val="20265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8C5CA-A8ED-4948-9BFE-84D0468183BF}"/>
              </a:ext>
            </a:extLst>
          </p:cNvPr>
          <p:cNvSpPr txBox="1"/>
          <p:nvPr/>
        </p:nvSpPr>
        <p:spPr>
          <a:xfrm>
            <a:off x="3355641" y="640957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Lactose: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F4137-91DD-4AE9-8C03-9F82695C0D6D}"/>
              </a:ext>
            </a:extLst>
          </p:cNvPr>
          <p:cNvSpPr txBox="1"/>
          <p:nvPr/>
        </p:nvSpPr>
        <p:spPr>
          <a:xfrm>
            <a:off x="5930284" y="64095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Sucrose: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254-1754-44A0-90AB-243486A89AD5}"/>
              </a:ext>
            </a:extLst>
          </p:cNvPr>
          <p:cNvSpPr txBox="1"/>
          <p:nvPr/>
        </p:nvSpPr>
        <p:spPr>
          <a:xfrm>
            <a:off x="358352" y="18863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Carbohydrate fermentation: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3213A-5F83-4A5D-8313-F3CD26A6580A}"/>
              </a:ext>
            </a:extLst>
          </p:cNvPr>
          <p:cNvSpPr txBox="1"/>
          <p:nvPr/>
        </p:nvSpPr>
        <p:spPr>
          <a:xfrm>
            <a:off x="1111256" y="65454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Glucose: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CF25B-2CB3-4185-BCE0-8902A0DC3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8" y="1167058"/>
            <a:ext cx="1648968" cy="4959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F30DF-DBFB-461A-B404-BFD8AD2F8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26" y="1167058"/>
            <a:ext cx="1603248" cy="4812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52C53A-747D-4222-874F-41D1CC4E7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4" y="1255450"/>
            <a:ext cx="1591056" cy="47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0124E-97E9-46CB-AB09-DA99B5BDD340}"/>
              </a:ext>
            </a:extLst>
          </p:cNvPr>
          <p:cNvSpPr txBox="1"/>
          <p:nvPr/>
        </p:nvSpPr>
        <p:spPr>
          <a:xfrm>
            <a:off x="2373800" y="8788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DC5B3-E6AE-4E26-9FF3-C48D91431BDE}"/>
              </a:ext>
            </a:extLst>
          </p:cNvPr>
          <p:cNvSpPr txBox="1"/>
          <p:nvPr/>
        </p:nvSpPr>
        <p:spPr>
          <a:xfrm>
            <a:off x="6680684" y="994397"/>
            <a:ext cx="8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Citrate: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CAA65-5D0D-4E48-A56C-74E46F254A38}"/>
              </a:ext>
            </a:extLst>
          </p:cNvPr>
          <p:cNvSpPr txBox="1"/>
          <p:nvPr/>
        </p:nvSpPr>
        <p:spPr>
          <a:xfrm>
            <a:off x="450128" y="8612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Indole: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60D8E-AE1C-4DE9-870F-8B3465E4BC99}"/>
              </a:ext>
            </a:extLst>
          </p:cNvPr>
          <p:cNvSpPr txBox="1"/>
          <p:nvPr/>
        </p:nvSpPr>
        <p:spPr>
          <a:xfrm>
            <a:off x="4572000" y="877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VP: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48347-6D5B-45D6-8AC4-75D9DEE6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5" y="1363729"/>
            <a:ext cx="1603248" cy="4812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574E0-E6D7-4CA2-8AFC-9D810DB79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47" y="1289053"/>
            <a:ext cx="1645920" cy="496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986C19-C5B7-411A-90FC-55FBACF36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58" y="1289053"/>
            <a:ext cx="1633728" cy="49011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BB4042-9017-4FF9-8105-B7A2638CE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84" y="1409449"/>
            <a:ext cx="1572768" cy="47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6ECC97-6754-4C43-9AF8-F0C66700A885}"/>
              </a:ext>
            </a:extLst>
          </p:cNvPr>
          <p:cNvSpPr txBox="1"/>
          <p:nvPr/>
        </p:nvSpPr>
        <p:spPr>
          <a:xfrm>
            <a:off x="1101098" y="5149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Coagulase: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BCB0C-0E78-46BC-A148-CC078301CB6D}"/>
              </a:ext>
            </a:extLst>
          </p:cNvPr>
          <p:cNvSpPr txBox="1"/>
          <p:nvPr/>
        </p:nvSpPr>
        <p:spPr>
          <a:xfrm>
            <a:off x="4208016" y="514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DNAse</a:t>
            </a:r>
            <a:r>
              <a:rPr lang="en-CA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B51AD-0054-4634-BB68-4B9F685C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3" y="1171852"/>
            <a:ext cx="1771773" cy="531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648D5-7D10-4ED5-B236-80B4A3F8D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16" y="1349404"/>
            <a:ext cx="2660330" cy="48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McLeod</dc:creator>
  <cp:lastModifiedBy>Sarah McLeod</cp:lastModifiedBy>
  <cp:revision>7</cp:revision>
  <dcterms:created xsi:type="dcterms:W3CDTF">2020-10-28T22:22:29Z</dcterms:created>
  <dcterms:modified xsi:type="dcterms:W3CDTF">2021-05-20T20:04:22Z</dcterms:modified>
</cp:coreProperties>
</file>