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59" r:id="rId4"/>
    <p:sldId id="258" r:id="rId5"/>
    <p:sldId id="257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124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554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15563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7064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6878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666860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2205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19863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66695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9058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7615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82859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D528D-670C-4A80-8764-422FB84A96AB}" type="datetimeFigureOut">
              <a:rPr lang="en-CA" smtClean="0"/>
              <a:t>2021-05-20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82095-7601-400F-AD90-4FA42E98658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15688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4EAB6EA-73B3-473B-AF5A-49EF20BA9F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08" y="603681"/>
            <a:ext cx="7534183" cy="565063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8DD4104-ABCC-44BD-BB17-05EFAB6EABB2}"/>
              </a:ext>
            </a:extLst>
          </p:cNvPr>
          <p:cNvSpPr txBox="1"/>
          <p:nvPr/>
        </p:nvSpPr>
        <p:spPr>
          <a:xfrm>
            <a:off x="712759" y="163033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Gram Stain Results:</a:t>
            </a:r>
          </a:p>
        </p:txBody>
      </p:sp>
    </p:spTree>
    <p:extLst>
      <p:ext uri="{BB962C8B-B14F-4D97-AF65-F5344CB8AC3E}">
        <p14:creationId xmlns:p14="http://schemas.microsoft.com/office/powerpoint/2010/main" val="1401091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256ECDE-CBF8-42E3-8478-410752EC8195}"/>
              </a:ext>
            </a:extLst>
          </p:cNvPr>
          <p:cNvSpPr txBox="1"/>
          <p:nvPr/>
        </p:nvSpPr>
        <p:spPr>
          <a:xfrm>
            <a:off x="942438" y="941033"/>
            <a:ext cx="1032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Catalase: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0787E8-5F67-451D-8784-7258104432BA}"/>
              </a:ext>
            </a:extLst>
          </p:cNvPr>
          <p:cNvSpPr txBox="1"/>
          <p:nvPr/>
        </p:nvSpPr>
        <p:spPr>
          <a:xfrm>
            <a:off x="5113538" y="1056443"/>
            <a:ext cx="521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TSI: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2DD058E-E733-4AD6-965D-4E726583FA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438" y="1425775"/>
            <a:ext cx="1618488" cy="487070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81B6778-3DCD-42A8-AC2E-465ABA072A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660" y="1456255"/>
            <a:ext cx="1603248" cy="4809744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B496B6-BB40-4F43-9D87-9FB39EE72223}"/>
              </a:ext>
            </a:extLst>
          </p:cNvPr>
          <p:cNvSpPr txBox="1"/>
          <p:nvPr/>
        </p:nvSpPr>
        <p:spPr>
          <a:xfrm>
            <a:off x="992372" y="588335"/>
            <a:ext cx="300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u="sng" dirty="0"/>
              <a:t>Biochemical Activities Results:</a:t>
            </a:r>
          </a:p>
        </p:txBody>
      </p:sp>
    </p:spTree>
    <p:extLst>
      <p:ext uri="{BB962C8B-B14F-4D97-AF65-F5344CB8AC3E}">
        <p14:creationId xmlns:p14="http://schemas.microsoft.com/office/powerpoint/2010/main" val="2026553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CD8C5CA-A8ED-4948-9BFE-84D0468183BF}"/>
              </a:ext>
            </a:extLst>
          </p:cNvPr>
          <p:cNvSpPr txBox="1"/>
          <p:nvPr/>
        </p:nvSpPr>
        <p:spPr>
          <a:xfrm>
            <a:off x="3355641" y="640957"/>
            <a:ext cx="9550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Lactose: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7F4137-91DD-4AE9-8C03-9F82695C0D6D}"/>
              </a:ext>
            </a:extLst>
          </p:cNvPr>
          <p:cNvSpPr txBox="1"/>
          <p:nvPr/>
        </p:nvSpPr>
        <p:spPr>
          <a:xfrm>
            <a:off x="5930284" y="640957"/>
            <a:ext cx="9760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Sucrose: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19B254-1754-44A0-90AB-243486A89AD5}"/>
              </a:ext>
            </a:extLst>
          </p:cNvPr>
          <p:cNvSpPr txBox="1"/>
          <p:nvPr/>
        </p:nvSpPr>
        <p:spPr>
          <a:xfrm>
            <a:off x="358352" y="188632"/>
            <a:ext cx="28084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Carbohydrate fermentation: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783213A-5F83-4A5D-8313-F3CD26A6580A}"/>
              </a:ext>
            </a:extLst>
          </p:cNvPr>
          <p:cNvSpPr txBox="1"/>
          <p:nvPr/>
        </p:nvSpPr>
        <p:spPr>
          <a:xfrm>
            <a:off x="1111256" y="654541"/>
            <a:ext cx="990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Glucose: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BB9EFF-0462-42D2-A465-F0B8FCCC22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38" y="1207970"/>
            <a:ext cx="1618488" cy="48859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5D15367-24E5-4D3A-9822-40926E3066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6813" y="1207970"/>
            <a:ext cx="1618488" cy="487070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D82CEB4-4BC6-46F2-B98A-E725048129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84" y="1207970"/>
            <a:ext cx="1633728" cy="49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508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D90124E-97E9-46CB-AB09-DA99B5BDD340}"/>
              </a:ext>
            </a:extLst>
          </p:cNvPr>
          <p:cNvSpPr txBox="1"/>
          <p:nvPr/>
        </p:nvSpPr>
        <p:spPr>
          <a:xfrm>
            <a:off x="2373800" y="878889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MR: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0DC5B3-E6AE-4E26-9FF3-C48D91431BDE}"/>
              </a:ext>
            </a:extLst>
          </p:cNvPr>
          <p:cNvSpPr txBox="1"/>
          <p:nvPr/>
        </p:nvSpPr>
        <p:spPr>
          <a:xfrm>
            <a:off x="6680684" y="994397"/>
            <a:ext cx="874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Citrate: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77CAA65-5D0D-4E48-A56C-74E46F254A38}"/>
              </a:ext>
            </a:extLst>
          </p:cNvPr>
          <p:cNvSpPr txBox="1"/>
          <p:nvPr/>
        </p:nvSpPr>
        <p:spPr>
          <a:xfrm>
            <a:off x="450128" y="861232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Indole: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0960D8E-AE1C-4DE9-870F-8B3465E4BC99}"/>
              </a:ext>
            </a:extLst>
          </p:cNvPr>
          <p:cNvSpPr txBox="1"/>
          <p:nvPr/>
        </p:nvSpPr>
        <p:spPr>
          <a:xfrm>
            <a:off x="4572000" y="877124"/>
            <a:ext cx="497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VP: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0C4807-2B2F-41B9-AE66-015664AE05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55" y="1504706"/>
            <a:ext cx="1633728" cy="493166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E05F750-924C-4E37-8F3A-27E7791B38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800" y="1452890"/>
            <a:ext cx="1676400" cy="503529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F2E48E-414A-4706-AEED-FA74F784C1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8987" y="1431554"/>
            <a:ext cx="1664208" cy="500481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E679605-4E40-40F1-A459-93E8A594B2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0684" y="1452890"/>
            <a:ext cx="1633728" cy="493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005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A6ECC97-6754-4C43-9AF8-F0C66700A885}"/>
              </a:ext>
            </a:extLst>
          </p:cNvPr>
          <p:cNvSpPr txBox="1"/>
          <p:nvPr/>
        </p:nvSpPr>
        <p:spPr>
          <a:xfrm>
            <a:off x="1101098" y="514905"/>
            <a:ext cx="1202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Coagulase: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4EBCB0C-0E78-46BC-A148-CC078301CB6D}"/>
              </a:ext>
            </a:extLst>
          </p:cNvPr>
          <p:cNvSpPr txBox="1"/>
          <p:nvPr/>
        </p:nvSpPr>
        <p:spPr>
          <a:xfrm>
            <a:off x="4208016" y="51490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err="1"/>
              <a:t>DNAse</a:t>
            </a:r>
            <a:r>
              <a:rPr lang="en-CA" dirty="0"/>
              <a:t>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A99F18-40E1-438F-B864-F38D5951D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1" y="1225118"/>
            <a:ext cx="1748572" cy="524322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E9C787A-6239-44F0-BBBF-ACE02B16F4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1431" y="1225117"/>
            <a:ext cx="2968181" cy="5243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192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33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McLeod</dc:creator>
  <cp:lastModifiedBy>Sarah McLeod</cp:lastModifiedBy>
  <cp:revision>6</cp:revision>
  <dcterms:created xsi:type="dcterms:W3CDTF">2020-10-28T22:22:29Z</dcterms:created>
  <dcterms:modified xsi:type="dcterms:W3CDTF">2021-05-20T20:03:10Z</dcterms:modified>
</cp:coreProperties>
</file>