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9" r:id="rId4"/>
    <p:sldId id="258" r:id="rId5"/>
    <p:sldId id="257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24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28D-670C-4A80-8764-422FB84A96AB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2095-7601-400F-AD90-4FA42E986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5544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28D-670C-4A80-8764-422FB84A96AB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2095-7601-400F-AD90-4FA42E986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5563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28D-670C-4A80-8764-422FB84A96AB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2095-7601-400F-AD90-4FA42E986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0642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28D-670C-4A80-8764-422FB84A96AB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2095-7601-400F-AD90-4FA42E986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9687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28D-670C-4A80-8764-422FB84A96AB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2095-7601-400F-AD90-4FA42E986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6686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28D-670C-4A80-8764-422FB84A96AB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2095-7601-400F-AD90-4FA42E986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2205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28D-670C-4A80-8764-422FB84A96AB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2095-7601-400F-AD90-4FA42E986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9863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28D-670C-4A80-8764-422FB84A96AB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2095-7601-400F-AD90-4FA42E986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6695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28D-670C-4A80-8764-422FB84A96AB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2095-7601-400F-AD90-4FA42E986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0582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28D-670C-4A80-8764-422FB84A96AB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2095-7601-400F-AD90-4FA42E986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7615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28D-670C-4A80-8764-422FB84A96AB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2095-7601-400F-AD90-4FA42E986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2859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D528D-670C-4A80-8764-422FB84A96AB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82095-7601-400F-AD90-4FA42E986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5688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97F43D-C922-4F2F-9CEB-BE96CA02D9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27" y="787892"/>
            <a:ext cx="7217546" cy="54131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422F65-6137-4A23-99E3-97E18FFEEE3A}"/>
              </a:ext>
            </a:extLst>
          </p:cNvPr>
          <p:cNvSpPr txBox="1"/>
          <p:nvPr/>
        </p:nvSpPr>
        <p:spPr>
          <a:xfrm>
            <a:off x="863990" y="287616"/>
            <a:ext cx="2002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u="sng" dirty="0"/>
              <a:t>Gram Stain Results:</a:t>
            </a:r>
          </a:p>
        </p:txBody>
      </p:sp>
    </p:spTree>
    <p:extLst>
      <p:ext uri="{BB962C8B-B14F-4D97-AF65-F5344CB8AC3E}">
        <p14:creationId xmlns:p14="http://schemas.microsoft.com/office/powerpoint/2010/main" val="1070799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56ECDE-CBF8-42E3-8478-410752EC8195}"/>
              </a:ext>
            </a:extLst>
          </p:cNvPr>
          <p:cNvSpPr txBox="1"/>
          <p:nvPr/>
        </p:nvSpPr>
        <p:spPr>
          <a:xfrm>
            <a:off x="942438" y="941033"/>
            <a:ext cx="1032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Catalase: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0787E8-5F67-451D-8784-7258104432BA}"/>
              </a:ext>
            </a:extLst>
          </p:cNvPr>
          <p:cNvSpPr txBox="1"/>
          <p:nvPr/>
        </p:nvSpPr>
        <p:spPr>
          <a:xfrm>
            <a:off x="5113538" y="1056443"/>
            <a:ext cx="521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TSI: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84D77E-531C-4E3B-9C2F-7DECF13DC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84" y="1555457"/>
            <a:ext cx="1630680" cy="49011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FF12E9-2097-4C55-A43C-6CA081359A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050" y="1555457"/>
            <a:ext cx="1618488" cy="48707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F0C950-1632-4928-87CD-A2E6F40C9D5C}"/>
              </a:ext>
            </a:extLst>
          </p:cNvPr>
          <p:cNvSpPr txBox="1"/>
          <p:nvPr/>
        </p:nvSpPr>
        <p:spPr>
          <a:xfrm>
            <a:off x="942438" y="449155"/>
            <a:ext cx="300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u="sng" dirty="0"/>
              <a:t>Biochemical Activities Results:</a:t>
            </a:r>
          </a:p>
        </p:txBody>
      </p:sp>
    </p:spTree>
    <p:extLst>
      <p:ext uri="{BB962C8B-B14F-4D97-AF65-F5344CB8AC3E}">
        <p14:creationId xmlns:p14="http://schemas.microsoft.com/office/powerpoint/2010/main" val="2026553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D8C5CA-A8ED-4948-9BFE-84D0468183BF}"/>
              </a:ext>
            </a:extLst>
          </p:cNvPr>
          <p:cNvSpPr txBox="1"/>
          <p:nvPr/>
        </p:nvSpPr>
        <p:spPr>
          <a:xfrm>
            <a:off x="3355641" y="640957"/>
            <a:ext cx="955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Lactose: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7F4137-91DD-4AE9-8C03-9F82695C0D6D}"/>
              </a:ext>
            </a:extLst>
          </p:cNvPr>
          <p:cNvSpPr txBox="1"/>
          <p:nvPr/>
        </p:nvSpPr>
        <p:spPr>
          <a:xfrm>
            <a:off x="5930284" y="640957"/>
            <a:ext cx="976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Sucrose: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19B254-1754-44A0-90AB-243486A89AD5}"/>
              </a:ext>
            </a:extLst>
          </p:cNvPr>
          <p:cNvSpPr txBox="1"/>
          <p:nvPr/>
        </p:nvSpPr>
        <p:spPr>
          <a:xfrm>
            <a:off x="358352" y="188632"/>
            <a:ext cx="2808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Carbohydrate fermentation: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83213A-5F83-4A5D-8313-F3CD26A6580A}"/>
              </a:ext>
            </a:extLst>
          </p:cNvPr>
          <p:cNvSpPr txBox="1"/>
          <p:nvPr/>
        </p:nvSpPr>
        <p:spPr>
          <a:xfrm>
            <a:off x="1111256" y="654541"/>
            <a:ext cx="99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Glucose: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C99E23-FCF4-4111-824C-B6B11BF4E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56" y="1250908"/>
            <a:ext cx="1588008" cy="47823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59D32C-128D-40CA-B8BB-EF5D322D99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641" y="1191472"/>
            <a:ext cx="1633728" cy="49011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BAF297-BACC-426C-8DCB-2CD3158C66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671" y="1191472"/>
            <a:ext cx="1603248" cy="481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08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90124E-97E9-46CB-AB09-DA99B5BDD340}"/>
              </a:ext>
            </a:extLst>
          </p:cNvPr>
          <p:cNvSpPr txBox="1"/>
          <p:nvPr/>
        </p:nvSpPr>
        <p:spPr>
          <a:xfrm>
            <a:off x="2373800" y="87888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MR: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0DC5B3-E6AE-4E26-9FF3-C48D91431BDE}"/>
              </a:ext>
            </a:extLst>
          </p:cNvPr>
          <p:cNvSpPr txBox="1"/>
          <p:nvPr/>
        </p:nvSpPr>
        <p:spPr>
          <a:xfrm>
            <a:off x="6680684" y="994397"/>
            <a:ext cx="874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Citrate: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7CAA65-5D0D-4E48-A56C-74E46F254A38}"/>
              </a:ext>
            </a:extLst>
          </p:cNvPr>
          <p:cNvSpPr txBox="1"/>
          <p:nvPr/>
        </p:nvSpPr>
        <p:spPr>
          <a:xfrm>
            <a:off x="450128" y="861232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Indole: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960D8E-AE1C-4DE9-870F-8B3465E4BC99}"/>
              </a:ext>
            </a:extLst>
          </p:cNvPr>
          <p:cNvSpPr txBox="1"/>
          <p:nvPr/>
        </p:nvSpPr>
        <p:spPr>
          <a:xfrm>
            <a:off x="4572000" y="877124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VP: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E8D064-D13B-49E1-ADD3-B0E72A0F5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684" y="1493120"/>
            <a:ext cx="1603248" cy="48127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EBD48A-721F-482E-BC48-C66B0722AA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28" y="1363729"/>
            <a:ext cx="1572768" cy="4751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795637-7367-4261-892A-8B1E5A7567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895" y="1363729"/>
            <a:ext cx="1633728" cy="49316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082373-FD35-4530-81F4-341C22E0F6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649" y="1363729"/>
            <a:ext cx="1588008" cy="479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05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6ECC97-6754-4C43-9AF8-F0C66700A885}"/>
              </a:ext>
            </a:extLst>
          </p:cNvPr>
          <p:cNvSpPr txBox="1"/>
          <p:nvPr/>
        </p:nvSpPr>
        <p:spPr>
          <a:xfrm>
            <a:off x="1101098" y="514905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Coagulase: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EBCB0C-0E78-46BC-A148-CC078301CB6D}"/>
              </a:ext>
            </a:extLst>
          </p:cNvPr>
          <p:cNvSpPr txBox="1"/>
          <p:nvPr/>
        </p:nvSpPr>
        <p:spPr>
          <a:xfrm>
            <a:off x="4208016" y="51490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/>
              <a:t>DNAse</a:t>
            </a:r>
            <a:r>
              <a:rPr lang="en-CA" dirty="0"/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2366AB-D506-47A7-802E-06C0FE138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64" y="1227672"/>
            <a:ext cx="1705141" cy="51154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22BC53-48A4-445C-9FB6-67B1212552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258" y="1384917"/>
            <a:ext cx="3436963" cy="428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92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</TotalTime>
  <Words>33</Words>
  <Application>Microsoft Office PowerPoint</Application>
  <PresentationFormat>On-screen Show (4:3)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McLeod</dc:creator>
  <cp:lastModifiedBy>Sarah McLeod</cp:lastModifiedBy>
  <cp:revision>8</cp:revision>
  <dcterms:created xsi:type="dcterms:W3CDTF">2020-10-28T22:22:29Z</dcterms:created>
  <dcterms:modified xsi:type="dcterms:W3CDTF">2021-05-20T20:00:47Z</dcterms:modified>
</cp:coreProperties>
</file>