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E490A-D84E-4F6F-8A2C-39A3125E4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8" y="577603"/>
            <a:ext cx="7603724" cy="5702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FC096-3FAB-4F6E-B228-0605E09A0D25}"/>
              </a:ext>
            </a:extLst>
          </p:cNvPr>
          <p:cNvSpPr txBox="1"/>
          <p:nvPr/>
        </p:nvSpPr>
        <p:spPr>
          <a:xfrm>
            <a:off x="692165" y="208271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Results:</a:t>
            </a:r>
          </a:p>
        </p:txBody>
      </p:sp>
    </p:spTree>
    <p:extLst>
      <p:ext uri="{BB962C8B-B14F-4D97-AF65-F5344CB8AC3E}">
        <p14:creationId xmlns:p14="http://schemas.microsoft.com/office/powerpoint/2010/main" val="371599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2BFCA-238C-4D71-A6E0-40A5A7557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8" y="1404536"/>
            <a:ext cx="1630680" cy="4901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684C-EFCD-4EF9-A50F-682228C3C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29" y="1404536"/>
            <a:ext cx="1618488" cy="4855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CBB-ADE7-4838-ACF8-CD3165C3C4FA}"/>
              </a:ext>
            </a:extLst>
          </p:cNvPr>
          <p:cNvSpPr txBox="1"/>
          <p:nvPr/>
        </p:nvSpPr>
        <p:spPr>
          <a:xfrm>
            <a:off x="871555" y="381867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C9527-FA3B-4290-ABE4-5E5FDD39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1" y="1120451"/>
            <a:ext cx="1633728" cy="4901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1FF8A-0F67-40CE-984A-7E7408F27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" y="1120451"/>
            <a:ext cx="1633728" cy="4901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0E1089-4767-4B21-9214-69962C34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2" y="1120451"/>
            <a:ext cx="1603248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60F78-1212-46AE-A0F2-D0EA526F6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00" y="1409449"/>
            <a:ext cx="1591056" cy="4767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6DC91-424F-4345-97A5-608EB4EA6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" y="1363729"/>
            <a:ext cx="1603248" cy="4812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2BA42-3BE8-48CD-A163-7FA1B495E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94" y="1409449"/>
            <a:ext cx="1588008" cy="4767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D02694-293E-4854-9A80-4CB6ACFCD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11" y="1409449"/>
            <a:ext cx="1633728" cy="49011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D997B-241D-440C-88E3-9D83DBDAC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9" y="1035157"/>
            <a:ext cx="1810512" cy="5434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0270A3-3E09-4963-B9EE-C933CD3E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90" y="1008888"/>
            <a:ext cx="2648712" cy="4840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4</cp:revision>
  <dcterms:created xsi:type="dcterms:W3CDTF">2020-10-28T22:22:29Z</dcterms:created>
  <dcterms:modified xsi:type="dcterms:W3CDTF">2021-05-20T19:57:57Z</dcterms:modified>
</cp:coreProperties>
</file>