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4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>
        <p:scale>
          <a:sx n="121" d="100"/>
          <a:sy n="121" d="100"/>
        </p:scale>
        <p:origin x="-800" y="-1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D6CE9-CA4D-4FAE-B498-2D087A676843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72528-F224-4243-80E1-0EDF3E3B4D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21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61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29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20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24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5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51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38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25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21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79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9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4270-469C-4E40-95C6-75987BDBDD2B}" type="datetimeFigureOut">
              <a:rPr lang="en-CA" smtClean="0"/>
              <a:t>21-01-06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15B0-945E-433D-A837-15ED2EFDE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39994" y="822117"/>
            <a:ext cx="1920654" cy="39530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Midrib region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Epidermis (adaxial)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Epidermis (abaxial)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 err="1">
                <a:latin typeface="+mj-lt"/>
                <a:cs typeface="Times New Roman"/>
              </a:rPr>
              <a:t>Bulliform</a:t>
            </a:r>
            <a:r>
              <a:rPr lang="en-US" sz="1400" dirty="0">
                <a:latin typeface="+mj-lt"/>
                <a:cs typeface="Times New Roman"/>
              </a:rPr>
              <a:t> cell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Mesophyll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Vascular bundle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Protoxylem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Protoxylem lacuna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Metaxylem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Primary phloem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Bundle sheath cell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Sclerenchyma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Guard cell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Stoma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400" dirty="0">
                <a:latin typeface="+mj-lt"/>
                <a:cs typeface="Times New Roman"/>
              </a:rPr>
              <a:t>Substomatal cavity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641340" y="329451"/>
            <a:ext cx="191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/>
              </a:rPr>
              <a:t>Monocot Leaf</a:t>
            </a:r>
            <a:endParaRPr lang="en-US" i="1" dirty="0">
              <a:latin typeface="+mj-lt"/>
              <a:cs typeface="Times New Roman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CF67F2BC-37E7-4DAA-98D3-7A682EE3C303}"/>
              </a:ext>
            </a:extLst>
          </p:cNvPr>
          <p:cNvGrpSpPr/>
          <p:nvPr/>
        </p:nvGrpSpPr>
        <p:grpSpPr>
          <a:xfrm>
            <a:off x="5019085" y="5336593"/>
            <a:ext cx="1784915" cy="184723"/>
            <a:chOff x="4724400" y="4218920"/>
            <a:chExt cx="1784915" cy="184723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6BD7C965-E5FF-4C5A-831B-842CA4B14096}"/>
                </a:ext>
              </a:extLst>
            </p:cNvPr>
            <p:cNvSpPr txBox="1"/>
            <p:nvPr/>
          </p:nvSpPr>
          <p:spPr>
            <a:xfrm>
              <a:off x="4724401" y="4218920"/>
              <a:ext cx="1784914" cy="184666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/>
                <a:t>Horton Lai and Carol Wenzel.  2020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xmlns="" id="{FABB6AA1-791C-431F-B6DB-754268B90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4218920"/>
              <a:ext cx="524377" cy="184723"/>
            </a:xfrm>
            <a:prstGeom prst="rect">
              <a:avLst/>
            </a:prstGeom>
          </p:spPr>
        </p:pic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105C20E4-29BA-4E93-9001-CA904E61CEB0}"/>
              </a:ext>
            </a:extLst>
          </p:cNvPr>
          <p:cNvSpPr txBox="1"/>
          <p:nvPr/>
        </p:nvSpPr>
        <p:spPr>
          <a:xfrm>
            <a:off x="5099911" y="4875740"/>
            <a:ext cx="1002197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CA" sz="800" dirty="0"/>
              <a:t>Transverse sections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2F93EF0-BCD4-485F-90BD-B2D896392137}"/>
              </a:ext>
            </a:extLst>
          </p:cNvPr>
          <p:cNvGrpSpPr/>
          <p:nvPr/>
        </p:nvGrpSpPr>
        <p:grpSpPr>
          <a:xfrm>
            <a:off x="3117313" y="6826006"/>
            <a:ext cx="3740687" cy="2317514"/>
            <a:chOff x="3117313" y="6826006"/>
            <a:chExt cx="3740687" cy="2317514"/>
          </a:xfrm>
        </p:grpSpPr>
        <p:pic>
          <p:nvPicPr>
            <p:cNvPr id="35" name="Picture 34" descr="A close up of a mans face&#10;&#10;Description automatically generated">
              <a:extLst>
                <a:ext uri="{FF2B5EF4-FFF2-40B4-BE49-F238E27FC236}">
                  <a16:creationId xmlns:a16="http://schemas.microsoft.com/office/drawing/2014/main" xmlns="" id="{F403CA12-FFF1-4701-9A87-4EAD84946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0" b="6171"/>
            <a:stretch/>
          </p:blipFill>
          <p:spPr>
            <a:xfrm>
              <a:off x="3117313" y="6853407"/>
              <a:ext cx="3740687" cy="2290113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F670E0E-1332-458C-8149-87FDD89BAC88}"/>
                </a:ext>
              </a:extLst>
            </p:cNvPr>
            <p:cNvSpPr txBox="1"/>
            <p:nvPr/>
          </p:nvSpPr>
          <p:spPr>
            <a:xfrm>
              <a:off x="4163458" y="733038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4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F113A394-3864-48F4-B539-0FD7CF3FA823}"/>
                </a:ext>
              </a:extLst>
            </p:cNvPr>
            <p:cNvSpPr txBox="1"/>
            <p:nvPr/>
          </p:nvSpPr>
          <p:spPr>
            <a:xfrm>
              <a:off x="5836777" y="705446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2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47A143E0-403B-44EE-8C75-0260541DB99A}"/>
                </a:ext>
              </a:extLst>
            </p:cNvPr>
            <p:cNvSpPr txBox="1"/>
            <p:nvPr/>
          </p:nvSpPr>
          <p:spPr>
            <a:xfrm>
              <a:off x="3816082" y="721920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4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1DE7F5E2-4C02-4750-81A2-61F7DB2A4B76}"/>
                </a:ext>
              </a:extLst>
            </p:cNvPr>
            <p:cNvSpPr txBox="1"/>
            <p:nvPr/>
          </p:nvSpPr>
          <p:spPr>
            <a:xfrm>
              <a:off x="4487482" y="72349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4</a:t>
              </a:r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xmlns="" id="{911609B1-BC9B-41CE-A4FA-E3DC61400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0636" y="8048737"/>
              <a:ext cx="329557" cy="236224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xmlns="" id="{A98D5410-AB9D-4FFB-9542-ED94F3F80B33}"/>
                </a:ext>
              </a:extLst>
            </p:cNvPr>
            <p:cNvCxnSpPr>
              <a:cxnSpLocks/>
            </p:cNvCxnSpPr>
            <p:nvPr/>
          </p:nvCxnSpPr>
          <p:spPr>
            <a:xfrm>
              <a:off x="4280193" y="8048737"/>
              <a:ext cx="306808" cy="252334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73C5D0EF-FFA3-4D30-9718-BA2A7EED33DB}"/>
                </a:ext>
              </a:extLst>
            </p:cNvPr>
            <p:cNvSpPr txBox="1"/>
            <p:nvPr/>
          </p:nvSpPr>
          <p:spPr>
            <a:xfrm>
              <a:off x="4107607" y="78429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11</a:t>
              </a:r>
            </a:p>
          </p:txBody>
        </p: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xmlns="" id="{C760EF85-FB21-4812-A4D6-1DDE93627E43}"/>
                </a:ext>
              </a:extLst>
            </p:cNvPr>
            <p:cNvCxnSpPr>
              <a:cxnSpLocks/>
            </p:cNvCxnSpPr>
            <p:nvPr/>
          </p:nvCxnSpPr>
          <p:spPr>
            <a:xfrm>
              <a:off x="5561619" y="7915115"/>
              <a:ext cx="243117" cy="26917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xmlns="" id="{DBD6D5B6-423F-4112-854A-7F0A61E074E3}"/>
                </a:ext>
              </a:extLst>
            </p:cNvPr>
            <p:cNvSpPr txBox="1"/>
            <p:nvPr/>
          </p:nvSpPr>
          <p:spPr>
            <a:xfrm>
              <a:off x="5356989" y="76995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11</a:t>
              </a:r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xmlns="" id="{D271B1EB-B2BF-468C-B658-E2D2D2C24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5806" y="8675442"/>
              <a:ext cx="180130" cy="20748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xmlns="" id="{D0770EC5-7CAD-4124-8C67-120ED9B2A3CA}"/>
                </a:ext>
              </a:extLst>
            </p:cNvPr>
            <p:cNvSpPr txBox="1"/>
            <p:nvPr/>
          </p:nvSpPr>
          <p:spPr>
            <a:xfrm>
              <a:off x="5073405" y="740460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15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E8FAB7FC-26F9-4F25-8E7D-84928A990151}"/>
                </a:ext>
              </a:extLst>
            </p:cNvPr>
            <p:cNvSpPr txBox="1"/>
            <p:nvPr/>
          </p:nvSpPr>
          <p:spPr>
            <a:xfrm>
              <a:off x="4750652" y="756595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5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xmlns="" id="{DBBFFC20-504F-4141-A832-9061797DC8FB}"/>
                </a:ext>
              </a:extLst>
            </p:cNvPr>
            <p:cNvSpPr txBox="1"/>
            <p:nvPr/>
          </p:nvSpPr>
          <p:spPr>
            <a:xfrm>
              <a:off x="4750652" y="80487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6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xmlns="" id="{DFC41A73-B9B0-4027-B182-A088914895A3}"/>
                </a:ext>
              </a:extLst>
            </p:cNvPr>
            <p:cNvSpPr txBox="1"/>
            <p:nvPr/>
          </p:nvSpPr>
          <p:spPr>
            <a:xfrm>
              <a:off x="5951741" y="80487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6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B1A52DA5-2C3C-4B7F-B327-8E787C3FCC4E}"/>
                </a:ext>
              </a:extLst>
            </p:cNvPr>
            <p:cNvSpPr txBox="1"/>
            <p:nvPr/>
          </p:nvSpPr>
          <p:spPr>
            <a:xfrm>
              <a:off x="5449851" y="87444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3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17416CE6-0311-46E6-B5D2-F23B3736157D}"/>
                </a:ext>
              </a:extLst>
            </p:cNvPr>
            <p:cNvSpPr txBox="1"/>
            <p:nvPr/>
          </p:nvSpPr>
          <p:spPr>
            <a:xfrm>
              <a:off x="4132295" y="840716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15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xmlns="" id="{D9019B65-4CC4-4644-8451-6B7431A89495}"/>
                </a:ext>
              </a:extLst>
            </p:cNvPr>
            <p:cNvSpPr txBox="1"/>
            <p:nvPr/>
          </p:nvSpPr>
          <p:spPr>
            <a:xfrm>
              <a:off x="4448209" y="84734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14</a:t>
              </a: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xmlns="" id="{FC21100E-93FC-4787-AF90-62246D7BE92C}"/>
                </a:ext>
              </a:extLst>
            </p:cNvPr>
            <p:cNvCxnSpPr>
              <a:cxnSpLocks/>
            </p:cNvCxnSpPr>
            <p:nvPr/>
          </p:nvCxnSpPr>
          <p:spPr>
            <a:xfrm>
              <a:off x="4142205" y="8731898"/>
              <a:ext cx="227400" cy="240872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xmlns="" id="{E9AC893A-C10B-4050-82E2-1B42182C47BA}"/>
                </a:ext>
              </a:extLst>
            </p:cNvPr>
            <p:cNvCxnSpPr>
              <a:cxnSpLocks/>
            </p:cNvCxnSpPr>
            <p:nvPr/>
          </p:nvCxnSpPr>
          <p:spPr>
            <a:xfrm>
              <a:off x="4144402" y="8731898"/>
              <a:ext cx="290676" cy="209252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xmlns="" id="{0F1688B9-6BC6-4443-9696-27683272540E}"/>
                </a:ext>
              </a:extLst>
            </p:cNvPr>
            <p:cNvSpPr txBox="1"/>
            <p:nvPr/>
          </p:nvSpPr>
          <p:spPr>
            <a:xfrm>
              <a:off x="3894985" y="855566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13</a:t>
              </a:r>
            </a:p>
          </p:txBody>
        </p: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xmlns="" id="{0B6A6DAE-0C79-4536-AD7F-CBA1E1C04E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25382" y="7290015"/>
              <a:ext cx="374939" cy="242427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xmlns="" id="{33B4CEB2-8847-480C-9395-2219AE614844}"/>
                </a:ext>
              </a:extLst>
            </p:cNvPr>
            <p:cNvSpPr txBox="1"/>
            <p:nvPr/>
          </p:nvSpPr>
          <p:spPr>
            <a:xfrm>
              <a:off x="5512396" y="74131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14</a:t>
              </a:r>
            </a:p>
          </p:txBody>
        </p: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xmlns="" id="{41EB78D8-B8AE-43E3-A519-702F65DD3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5044" y="7037585"/>
              <a:ext cx="29952" cy="13557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xmlns="" id="{24574593-6778-4A98-B4E6-0DA3A4E68E33}"/>
                </a:ext>
              </a:extLst>
            </p:cNvPr>
            <p:cNvCxnSpPr>
              <a:cxnSpLocks/>
            </p:cNvCxnSpPr>
            <p:nvPr/>
          </p:nvCxnSpPr>
          <p:spPr>
            <a:xfrm>
              <a:off x="5224996" y="7042752"/>
              <a:ext cx="39572" cy="130406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xmlns="" id="{5E69E71B-F97D-4DC8-A96D-C830097265BD}"/>
                </a:ext>
              </a:extLst>
            </p:cNvPr>
            <p:cNvSpPr txBox="1"/>
            <p:nvPr/>
          </p:nvSpPr>
          <p:spPr>
            <a:xfrm>
              <a:off x="5054116" y="682600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13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3406BA5-3BDF-4DAA-AB74-F4B136CCB39B}"/>
                </a:ext>
              </a:extLst>
            </p:cNvPr>
            <p:cNvCxnSpPr/>
            <p:nvPr/>
          </p:nvCxnSpPr>
          <p:spPr>
            <a:xfrm>
              <a:off x="5526694" y="9045334"/>
              <a:ext cx="1238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125185-80FD-4C57-9D48-FB99F8CED4E2}"/>
              </a:ext>
            </a:extLst>
          </p:cNvPr>
          <p:cNvGrpSpPr/>
          <p:nvPr/>
        </p:nvGrpSpPr>
        <p:grpSpPr>
          <a:xfrm>
            <a:off x="0" y="6853888"/>
            <a:ext cx="2992751" cy="2290112"/>
            <a:chOff x="0" y="6853888"/>
            <a:chExt cx="2992751" cy="229011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EF39BA8-8DC1-4392-8D45-7F283E02D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"/>
            <a:stretch/>
          </p:blipFill>
          <p:spPr>
            <a:xfrm flipH="1">
              <a:off x="0" y="6853888"/>
              <a:ext cx="2992751" cy="2290112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A5FDD855-BDFF-4E9F-9773-0B8E7C16A8F6}"/>
                </a:ext>
              </a:extLst>
            </p:cNvPr>
            <p:cNvSpPr txBox="1"/>
            <p:nvPr/>
          </p:nvSpPr>
          <p:spPr>
            <a:xfrm>
              <a:off x="906620" y="78018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9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808FE2C-6F76-48B0-8D8C-E0BFC815CECF}"/>
                </a:ext>
              </a:extLst>
            </p:cNvPr>
            <p:cNvSpPr txBox="1"/>
            <p:nvPr/>
          </p:nvSpPr>
          <p:spPr>
            <a:xfrm>
              <a:off x="1845544" y="78308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9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4888BC0A-9B8F-42EA-907D-EE873CFADCE2}"/>
                </a:ext>
              </a:extLst>
            </p:cNvPr>
            <p:cNvSpPr txBox="1"/>
            <p:nvPr/>
          </p:nvSpPr>
          <p:spPr>
            <a:xfrm>
              <a:off x="1367998" y="764206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7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05B03E01-D9D3-457F-BF9D-B5D43F024755}"/>
                </a:ext>
              </a:extLst>
            </p:cNvPr>
            <p:cNvSpPr txBox="1"/>
            <p:nvPr/>
          </p:nvSpPr>
          <p:spPr>
            <a:xfrm>
              <a:off x="1324714" y="822302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8FF41F2-8C47-4C0B-AA93-0D6CA2B1E6E8}"/>
                </a:ext>
              </a:extLst>
            </p:cNvPr>
            <p:cNvSpPr txBox="1"/>
            <p:nvPr/>
          </p:nvSpPr>
          <p:spPr>
            <a:xfrm>
              <a:off x="1358565" y="860475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0927E74-6E1A-4C8B-87FF-2C908901EEA2}"/>
                </a:ext>
              </a:extLst>
            </p:cNvPr>
            <p:cNvSpPr txBox="1"/>
            <p:nvPr/>
          </p:nvSpPr>
          <p:spPr>
            <a:xfrm>
              <a:off x="322668" y="704369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A83F3DC0-42B9-4E5E-ABC6-CE5E72E6BE4B}"/>
                </a:ext>
              </a:extLst>
            </p:cNvPr>
            <p:cNvSpPr txBox="1"/>
            <p:nvPr/>
          </p:nvSpPr>
          <p:spPr>
            <a:xfrm>
              <a:off x="142290" y="77634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11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xmlns="" id="{2B573106-DB64-43D2-ACA9-B6E614A4ED5B}"/>
                </a:ext>
              </a:extLst>
            </p:cNvPr>
            <p:cNvCxnSpPr>
              <a:cxnSpLocks/>
            </p:cNvCxnSpPr>
            <p:nvPr/>
          </p:nvCxnSpPr>
          <p:spPr>
            <a:xfrm>
              <a:off x="384291" y="7904540"/>
              <a:ext cx="317699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xmlns="" id="{490D5A2C-F8AB-4754-9173-6CA31AE339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974" y="8712620"/>
              <a:ext cx="173062" cy="226439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xmlns="" id="{DF27E256-7CAD-47F4-9227-67A76006B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530" y="8712620"/>
              <a:ext cx="106506" cy="226439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EAA6B281-3E82-4B22-8C6A-A9AB4485252A}"/>
                </a:ext>
              </a:extLst>
            </p:cNvPr>
            <p:cNvSpPr txBox="1"/>
            <p:nvPr/>
          </p:nvSpPr>
          <p:spPr>
            <a:xfrm>
              <a:off x="2225326" y="86022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15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xmlns="" id="{07AEFB09-B69B-4E11-BA6D-367AF890A8AF}"/>
                </a:ext>
              </a:extLst>
            </p:cNvPr>
            <p:cNvSpPr txBox="1"/>
            <p:nvPr/>
          </p:nvSpPr>
          <p:spPr>
            <a:xfrm>
              <a:off x="1298770" y="74515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8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xmlns="" id="{165E18E1-A5CB-4683-B795-78C722127810}"/>
                </a:ext>
              </a:extLst>
            </p:cNvPr>
            <p:cNvSpPr txBox="1"/>
            <p:nvPr/>
          </p:nvSpPr>
          <p:spPr>
            <a:xfrm>
              <a:off x="2314127" y="71325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2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ED4DABFF-ACC6-4E17-B395-EA32F934DC54}"/>
                </a:ext>
              </a:extLst>
            </p:cNvPr>
            <p:cNvSpPr txBox="1"/>
            <p:nvPr/>
          </p:nvSpPr>
          <p:spPr>
            <a:xfrm>
              <a:off x="712692" y="881183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3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xmlns="" id="{692E00C2-32F6-4B51-A1FC-CEEB96F6C566}"/>
                </a:ext>
              </a:extLst>
            </p:cNvPr>
            <p:cNvSpPr txBox="1"/>
            <p:nvPr/>
          </p:nvSpPr>
          <p:spPr>
            <a:xfrm>
              <a:off x="1946768" y="87814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3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8ADF3724-100F-4A75-9AE2-57CBAC7C6475}"/>
                </a:ext>
              </a:extLst>
            </p:cNvPr>
            <p:cNvSpPr txBox="1"/>
            <p:nvPr/>
          </p:nvSpPr>
          <p:spPr>
            <a:xfrm>
              <a:off x="1344389" y="69961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12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xmlns="" id="{A5890BAD-770F-4218-9AA7-638EE7FCB920}"/>
                </a:ext>
              </a:extLst>
            </p:cNvPr>
            <p:cNvSpPr txBox="1"/>
            <p:nvPr/>
          </p:nvSpPr>
          <p:spPr>
            <a:xfrm>
              <a:off x="461579" y="85000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13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DD986659-739E-4346-8812-57BEF446BFA1}"/>
                </a:ext>
              </a:extLst>
            </p:cNvPr>
            <p:cNvSpPr txBox="1"/>
            <p:nvPr/>
          </p:nvSpPr>
          <p:spPr>
            <a:xfrm>
              <a:off x="106532" y="86022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15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056755A0-91F0-442A-BD10-74B4CCEAAAB9}"/>
                </a:ext>
              </a:extLst>
            </p:cNvPr>
            <p:cNvSpPr txBox="1"/>
            <p:nvPr/>
          </p:nvSpPr>
          <p:spPr>
            <a:xfrm>
              <a:off x="2571850" y="774595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5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F69BEA7-B443-46CD-9D2D-B2F323F3B9CB}"/>
                </a:ext>
              </a:extLst>
            </p:cNvPr>
            <p:cNvCxnSpPr/>
            <p:nvPr/>
          </p:nvCxnSpPr>
          <p:spPr>
            <a:xfrm>
              <a:off x="1872645" y="9021425"/>
              <a:ext cx="993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E937D4A-B0AB-44A0-9827-054A3CC5D3C1}"/>
              </a:ext>
            </a:extLst>
          </p:cNvPr>
          <p:cNvGrpSpPr/>
          <p:nvPr/>
        </p:nvGrpSpPr>
        <p:grpSpPr>
          <a:xfrm>
            <a:off x="2266057" y="5573159"/>
            <a:ext cx="4591943" cy="1198610"/>
            <a:chOff x="2266057" y="5573159"/>
            <a:chExt cx="4591943" cy="1198610"/>
          </a:xfrm>
        </p:grpSpPr>
        <p:pic>
          <p:nvPicPr>
            <p:cNvPr id="33" name="Picture 32" descr="A close up of a necklace&#10;&#10;Description automatically generated">
              <a:extLst>
                <a:ext uri="{FF2B5EF4-FFF2-40B4-BE49-F238E27FC236}">
                  <a16:creationId xmlns:a16="http://schemas.microsoft.com/office/drawing/2014/main" xmlns="" id="{CAC7F7D9-1112-484B-9D91-284EB683B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77" b="26790"/>
            <a:stretch/>
          </p:blipFill>
          <p:spPr>
            <a:xfrm>
              <a:off x="2266057" y="5577469"/>
              <a:ext cx="4591943" cy="1147984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A738819C-5931-45F8-925E-F77EEC78B705}"/>
                </a:ext>
              </a:extLst>
            </p:cNvPr>
            <p:cNvSpPr txBox="1"/>
            <p:nvPr/>
          </p:nvSpPr>
          <p:spPr>
            <a:xfrm>
              <a:off x="6336472" y="565756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2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xmlns="" id="{52A03FAF-B185-477E-B96A-A606B4986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4874" y="5860908"/>
              <a:ext cx="139353" cy="18423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xmlns="" id="{9F2391B0-7DB7-481E-B12C-4126E7C529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9943" y="6471835"/>
              <a:ext cx="193985" cy="102107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41A1C101-704C-428E-B087-25D7163B6100}"/>
                </a:ext>
              </a:extLst>
            </p:cNvPr>
            <p:cNvSpPr txBox="1"/>
            <p:nvPr/>
          </p:nvSpPr>
          <p:spPr>
            <a:xfrm>
              <a:off x="5076879" y="64759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3</a:t>
              </a:r>
            </a:p>
          </p:txBody>
        </p: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xmlns="" id="{846460DC-7822-4945-90EE-A86CE8826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7656" y="5862230"/>
              <a:ext cx="31392" cy="262025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xmlns="" id="{44A48B20-AF34-427B-BB26-5E2604661843}"/>
                </a:ext>
              </a:extLst>
            </p:cNvPr>
            <p:cNvCxnSpPr>
              <a:cxnSpLocks/>
            </p:cNvCxnSpPr>
            <p:nvPr/>
          </p:nvCxnSpPr>
          <p:spPr>
            <a:xfrm>
              <a:off x="3006284" y="5860908"/>
              <a:ext cx="76418" cy="232605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9F15D047-3E43-47FA-B65E-4B8C977C0708}"/>
                </a:ext>
              </a:extLst>
            </p:cNvPr>
            <p:cNvSpPr txBox="1"/>
            <p:nvPr/>
          </p:nvSpPr>
          <p:spPr>
            <a:xfrm>
              <a:off x="2884232" y="565585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4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188F802F-4A4B-4ADD-8536-03B5B017D2B4}"/>
                </a:ext>
              </a:extLst>
            </p:cNvPr>
            <p:cNvSpPr txBox="1"/>
            <p:nvPr/>
          </p:nvSpPr>
          <p:spPr>
            <a:xfrm>
              <a:off x="5760276" y="565585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15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BEE594BA-8875-479D-845E-3A3E001CF0FF}"/>
                </a:ext>
              </a:extLst>
            </p:cNvPr>
            <p:cNvSpPr txBox="1"/>
            <p:nvPr/>
          </p:nvSpPr>
          <p:spPr>
            <a:xfrm>
              <a:off x="2766627" y="62947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cs typeface="Times New Roman"/>
                </a:rPr>
                <a:t>4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BF25655D-0FCB-4737-9D5C-A91222589FBF}"/>
                </a:ext>
              </a:extLst>
            </p:cNvPr>
            <p:cNvSpPr txBox="1"/>
            <p:nvPr/>
          </p:nvSpPr>
          <p:spPr>
            <a:xfrm>
              <a:off x="3265194" y="61413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6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xmlns="" id="{A1898062-F964-4D75-BE4E-5D5E4387CC7D}"/>
                </a:ext>
              </a:extLst>
            </p:cNvPr>
            <p:cNvSpPr txBox="1"/>
            <p:nvPr/>
          </p:nvSpPr>
          <p:spPr>
            <a:xfrm>
              <a:off x="3763761" y="605643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6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5AA42E62-03A9-41F0-98AB-478F9C8DA0BC}"/>
                </a:ext>
              </a:extLst>
            </p:cNvPr>
            <p:cNvSpPr txBox="1"/>
            <p:nvPr/>
          </p:nvSpPr>
          <p:spPr>
            <a:xfrm>
              <a:off x="4553841" y="59899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cs typeface="Times New Roman"/>
                </a:rPr>
                <a:t>4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96D63F9F-A53D-4939-B2C1-8F67A659D388}"/>
                </a:ext>
              </a:extLst>
            </p:cNvPr>
            <p:cNvSpPr txBox="1"/>
            <p:nvPr/>
          </p:nvSpPr>
          <p:spPr>
            <a:xfrm>
              <a:off x="5205027" y="60939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cs typeface="Times New Roman"/>
                </a:rPr>
                <a:t>4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xmlns="" id="{255514ED-1502-45AA-8324-E8963C4B3BDF}"/>
                </a:ext>
              </a:extLst>
            </p:cNvPr>
            <p:cNvSpPr txBox="1"/>
            <p:nvPr/>
          </p:nvSpPr>
          <p:spPr>
            <a:xfrm>
              <a:off x="5633709" y="61413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6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E3B6B95D-A8B3-4440-8607-4007051D4C9C}"/>
                </a:ext>
              </a:extLst>
            </p:cNvPr>
            <p:cNvSpPr txBox="1"/>
            <p:nvPr/>
          </p:nvSpPr>
          <p:spPr>
            <a:xfrm>
              <a:off x="5093775" y="60889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6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73B4753D-F3EF-4A5A-B3D7-212D7F6AEB20}"/>
                </a:ext>
              </a:extLst>
            </p:cNvPr>
            <p:cNvSpPr txBox="1"/>
            <p:nvPr/>
          </p:nvSpPr>
          <p:spPr>
            <a:xfrm>
              <a:off x="4444329" y="59825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6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xmlns="" id="{6E017DA3-52F1-4B1F-8B66-8D168B1B984C}"/>
                </a:ext>
              </a:extLst>
            </p:cNvPr>
            <p:cNvCxnSpPr>
              <a:cxnSpLocks/>
            </p:cNvCxnSpPr>
            <p:nvPr/>
          </p:nvCxnSpPr>
          <p:spPr>
            <a:xfrm>
              <a:off x="5409464" y="5804117"/>
              <a:ext cx="196821" cy="149272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xmlns="" id="{13B62B96-38B5-4AF1-B6AE-C10391478B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5793" y="5867716"/>
              <a:ext cx="281130" cy="21472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xmlns="" id="{8CB3C588-004C-4592-B6B1-BECD6E75091D}"/>
                </a:ext>
              </a:extLst>
            </p:cNvPr>
            <p:cNvSpPr txBox="1"/>
            <p:nvPr/>
          </p:nvSpPr>
          <p:spPr>
            <a:xfrm>
              <a:off x="5170086" y="55987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14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xmlns="" id="{7F1B9FBD-1526-44C6-81C8-708214CA16E8}"/>
                </a:ext>
              </a:extLst>
            </p:cNvPr>
            <p:cNvSpPr txBox="1"/>
            <p:nvPr/>
          </p:nvSpPr>
          <p:spPr>
            <a:xfrm>
              <a:off x="3128263" y="557315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14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xmlns="" id="{393A6738-DC46-4130-94AF-006B68D968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2396" y="5822177"/>
              <a:ext cx="272115" cy="241597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xmlns="" id="{FA437264-017D-4456-A86C-6CD8D7AE2E44}"/>
                </a:ext>
              </a:extLst>
            </p:cNvPr>
            <p:cNvCxnSpPr>
              <a:cxnSpLocks/>
            </p:cNvCxnSpPr>
            <p:nvPr/>
          </p:nvCxnSpPr>
          <p:spPr>
            <a:xfrm>
              <a:off x="3315236" y="5776157"/>
              <a:ext cx="125304" cy="143182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0E3F040E-74D5-4958-95CF-4A7D1FB7A957}"/>
                </a:ext>
              </a:extLst>
            </p:cNvPr>
            <p:cNvSpPr txBox="1"/>
            <p:nvPr/>
          </p:nvSpPr>
          <p:spPr>
            <a:xfrm>
              <a:off x="3670133" y="56136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15</a:t>
              </a: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xmlns="" id="{E287A12D-D839-432B-A2AD-6E5C125A8B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4692" y="6275074"/>
              <a:ext cx="260293" cy="26279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xmlns="" id="{7621B3BF-C912-48D3-84FC-B88221116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5368" y="6266935"/>
              <a:ext cx="290344" cy="272865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xmlns="" id="{3CF27D9C-7789-4D67-A2DC-691B50FDDAF5}"/>
                </a:ext>
              </a:extLst>
            </p:cNvPr>
            <p:cNvSpPr txBox="1"/>
            <p:nvPr/>
          </p:nvSpPr>
          <p:spPr>
            <a:xfrm>
              <a:off x="3760504" y="64734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5</a:t>
              </a: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xmlns="" id="{E506DA41-37A9-4693-BA29-8C28119A9F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9686" y="6365977"/>
              <a:ext cx="172515" cy="206356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xmlns="" id="{6C12419E-7D75-4D3C-8C4C-ECC0A9212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1597" y="6362704"/>
              <a:ext cx="164875" cy="20962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xmlns="" id="{CA82C491-FD59-467D-A5DB-BDDBCF1D2738}"/>
                </a:ext>
              </a:extLst>
            </p:cNvPr>
            <p:cNvSpPr txBox="1"/>
            <p:nvPr/>
          </p:nvSpPr>
          <p:spPr>
            <a:xfrm>
              <a:off x="6036979" y="64947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9F9F5C8-0A99-454E-8E11-D8744DF94F3A}"/>
                </a:ext>
              </a:extLst>
            </p:cNvPr>
            <p:cNvCxnSpPr/>
            <p:nvPr/>
          </p:nvCxnSpPr>
          <p:spPr>
            <a:xfrm>
              <a:off x="6391746" y="6629400"/>
              <a:ext cx="378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0C221A1C-88E1-48C0-ACF9-A58D4E74A5AF}"/>
              </a:ext>
            </a:extLst>
          </p:cNvPr>
          <p:cNvSpPr txBox="1"/>
          <p:nvPr/>
        </p:nvSpPr>
        <p:spPr>
          <a:xfrm>
            <a:off x="4363427" y="5337932"/>
            <a:ext cx="624136" cy="1849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36000" tIns="28800" rIns="36000" bIns="32400" rtlCol="0">
            <a:spAutoFit/>
          </a:bodyPr>
          <a:lstStyle/>
          <a:p>
            <a:pPr algn="ctr"/>
            <a:r>
              <a:rPr lang="en-CA" sz="800" dirty="0"/>
              <a:t>Bar = 100 </a:t>
            </a:r>
            <a:r>
              <a:rPr lang="el-GR" sz="800" dirty="0"/>
              <a:t>μ</a:t>
            </a:r>
            <a:r>
              <a:rPr lang="en-CA" sz="800" dirty="0"/>
              <a:t>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F2E677-0448-4A4F-8D06-264CCEB533B1}"/>
              </a:ext>
            </a:extLst>
          </p:cNvPr>
          <p:cNvGrpSpPr/>
          <p:nvPr/>
        </p:nvGrpSpPr>
        <p:grpSpPr>
          <a:xfrm>
            <a:off x="0" y="-52525"/>
            <a:ext cx="4331905" cy="1293821"/>
            <a:chOff x="0" y="-52525"/>
            <a:chExt cx="4331905" cy="1293821"/>
          </a:xfrm>
        </p:grpSpPr>
        <p:pic>
          <p:nvPicPr>
            <p:cNvPr id="12" name="Picture 11" descr="A picture containing mirror&#10;&#10;Description automatically generated">
              <a:extLst>
                <a:ext uri="{FF2B5EF4-FFF2-40B4-BE49-F238E27FC236}">
                  <a16:creationId xmlns:a16="http://schemas.microsoft.com/office/drawing/2014/main" xmlns="" id="{EC77AC87-5F06-4A5B-95B2-65BDBDFD6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" t="33142" r="1406" b="29726"/>
            <a:stretch/>
          </p:blipFill>
          <p:spPr>
            <a:xfrm>
              <a:off x="0" y="0"/>
              <a:ext cx="4331905" cy="124129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A9AE18C-1125-4824-9C7A-E2B9513E31CB}"/>
                </a:ext>
              </a:extLst>
            </p:cNvPr>
            <p:cNvCxnSpPr/>
            <p:nvPr/>
          </p:nvCxnSpPr>
          <p:spPr>
            <a:xfrm>
              <a:off x="4095174" y="1143000"/>
              <a:ext cx="147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Right Brace 147">
              <a:extLst>
                <a:ext uri="{FF2B5EF4-FFF2-40B4-BE49-F238E27FC236}">
                  <a16:creationId xmlns:a16="http://schemas.microsoft.com/office/drawing/2014/main" xmlns="" id="{E9273A2F-8005-4D28-AF78-A92E3669BA39}"/>
                </a:ext>
              </a:extLst>
            </p:cNvPr>
            <p:cNvSpPr/>
            <p:nvPr/>
          </p:nvSpPr>
          <p:spPr>
            <a:xfrm rot="16200000">
              <a:off x="2077977" y="-325408"/>
              <a:ext cx="180000" cy="1150446"/>
            </a:xfrm>
            <a:prstGeom prst="rightBrac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en-CA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6700E1B0-0C46-4CEC-8418-373E3E570040}"/>
                </a:ext>
              </a:extLst>
            </p:cNvPr>
            <p:cNvSpPr txBox="1"/>
            <p:nvPr/>
          </p:nvSpPr>
          <p:spPr>
            <a:xfrm>
              <a:off x="2034345" y="-525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60933C-B09F-4BE6-8283-465131980326}"/>
              </a:ext>
            </a:extLst>
          </p:cNvPr>
          <p:cNvGrpSpPr/>
          <p:nvPr/>
        </p:nvGrpSpPr>
        <p:grpSpPr>
          <a:xfrm>
            <a:off x="0" y="1366912"/>
            <a:ext cx="4331905" cy="2381234"/>
            <a:chOff x="0" y="1366912"/>
            <a:chExt cx="4331905" cy="2381234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6052A6CB-34B8-4C00-9965-6DB7F49B0A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t="15244" r="1398" b="13523"/>
            <a:stretch/>
          </p:blipFill>
          <p:spPr>
            <a:xfrm>
              <a:off x="0" y="1366912"/>
              <a:ext cx="4331905" cy="238123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C443B7DD-0764-40A8-874B-965BB393DC4B}"/>
                </a:ext>
              </a:extLst>
            </p:cNvPr>
            <p:cNvSpPr txBox="1"/>
            <p:nvPr/>
          </p:nvSpPr>
          <p:spPr>
            <a:xfrm>
              <a:off x="3169824" y="14197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2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B7550C7D-F0E6-49D1-8E01-E74496DA91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3926" y="1589695"/>
              <a:ext cx="228600" cy="16630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610E368-DF97-4B96-80E7-22138865427C}"/>
                </a:ext>
              </a:extLst>
            </p:cNvPr>
            <p:cNvSpPr txBox="1"/>
            <p:nvPr/>
          </p:nvSpPr>
          <p:spPr>
            <a:xfrm>
              <a:off x="3277188" y="23221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6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530168EA-000B-49E0-ACDD-E30A1E0B7AF5}"/>
                </a:ext>
              </a:extLst>
            </p:cNvPr>
            <p:cNvSpPr txBox="1"/>
            <p:nvPr/>
          </p:nvSpPr>
          <p:spPr>
            <a:xfrm>
              <a:off x="2078375" y="203964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5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CAD00851-E6F1-411E-9BB0-0D201A11DE99}"/>
                </a:ext>
              </a:extLst>
            </p:cNvPr>
            <p:cNvSpPr txBox="1"/>
            <p:nvPr/>
          </p:nvSpPr>
          <p:spPr>
            <a:xfrm>
              <a:off x="2047052" y="335112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12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170A54DD-6B60-43ED-9C77-C7666F6D71A4}"/>
                </a:ext>
              </a:extLst>
            </p:cNvPr>
            <p:cNvSpPr txBox="1"/>
            <p:nvPr/>
          </p:nvSpPr>
          <p:spPr>
            <a:xfrm>
              <a:off x="3452200" y="319419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12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xmlns="" id="{6A062180-A9FE-4F27-9A20-8CCF7D3470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3039" y="3044512"/>
              <a:ext cx="134659" cy="217502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xmlns="" id="{93222F76-CBF1-4C7F-B3D1-B45798132C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8550" y="3070815"/>
              <a:ext cx="82825" cy="32479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67E4B297-CC34-42A1-820E-CFF17E32B614}"/>
                </a:ext>
              </a:extLst>
            </p:cNvPr>
            <p:cNvSpPr txBox="1"/>
            <p:nvPr/>
          </p:nvSpPr>
          <p:spPr>
            <a:xfrm>
              <a:off x="871013" y="33326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12</a:t>
              </a:r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xmlns="" id="{D831E208-8613-4CF2-BF48-EA2ACC8BC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812" y="3337077"/>
              <a:ext cx="286365" cy="105205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69A90E41-45E5-4370-A185-AA24A8FF8813}"/>
                </a:ext>
              </a:extLst>
            </p:cNvPr>
            <p:cNvSpPr txBox="1"/>
            <p:nvPr/>
          </p:nvSpPr>
          <p:spPr>
            <a:xfrm>
              <a:off x="3934258" y="293154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3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ADC0D18D-FAC2-482D-8F21-3D748D1D5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4392" y="2819955"/>
              <a:ext cx="129326" cy="19784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1FEE26B5-A65F-4E25-A27D-3E12DE3828FC}"/>
                </a:ext>
              </a:extLst>
            </p:cNvPr>
            <p:cNvSpPr txBox="1"/>
            <p:nvPr/>
          </p:nvSpPr>
          <p:spPr>
            <a:xfrm>
              <a:off x="946364" y="141511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2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xmlns="" id="{3B41CEB6-ADD8-4335-9926-7AC335F69BCC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11" y="1637842"/>
              <a:ext cx="55335" cy="16778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2C2D280D-B43B-42CB-8CFE-FBCD9C9A7C30}"/>
                </a:ext>
              </a:extLst>
            </p:cNvPr>
            <p:cNvSpPr txBox="1"/>
            <p:nvPr/>
          </p:nvSpPr>
          <p:spPr>
            <a:xfrm>
              <a:off x="270367" y="304862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3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xmlns="" id="{7A97C262-FC44-4853-B1BE-A1D77B457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876" y="2904128"/>
              <a:ext cx="159911" cy="22734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DE9C7B44-0172-4476-B463-09FE33E0AF6F}"/>
                </a:ext>
              </a:extLst>
            </p:cNvPr>
            <p:cNvCxnSpPr/>
            <p:nvPr/>
          </p:nvCxnSpPr>
          <p:spPr>
            <a:xfrm>
              <a:off x="3881906" y="3659793"/>
              <a:ext cx="360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xmlns="" id="{A69B2C7F-06FB-4E25-A656-056D10248B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4505" y="2535329"/>
              <a:ext cx="104290" cy="31483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xmlns="" id="{368F8AD0-F88F-4401-8703-F872848B7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08795" y="2530837"/>
              <a:ext cx="281239" cy="19239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xmlns="" id="{433A41A7-6B98-496E-977A-1747E4AA2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956" y="2598748"/>
              <a:ext cx="319644" cy="10926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xmlns="" id="{52AE0756-4B4F-4FD4-AE39-DB957309702C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598748"/>
              <a:ext cx="76200" cy="31011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018ACE0C-9E2A-464F-B96E-9DF8848FC72D}"/>
                </a:ext>
              </a:extLst>
            </p:cNvPr>
            <p:cNvSpPr txBox="1"/>
            <p:nvPr/>
          </p:nvSpPr>
          <p:spPr>
            <a:xfrm>
              <a:off x="866048" y="238871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6</a:t>
              </a:r>
            </a:p>
          </p:txBody>
        </p:sp>
        <p:sp>
          <p:nvSpPr>
            <p:cNvPr id="169" name="Right Brace 168">
              <a:extLst>
                <a:ext uri="{FF2B5EF4-FFF2-40B4-BE49-F238E27FC236}">
                  <a16:creationId xmlns:a16="http://schemas.microsoft.com/office/drawing/2014/main" xmlns="" id="{19B76D04-90DC-47DD-8785-638579EAECFB}"/>
                </a:ext>
              </a:extLst>
            </p:cNvPr>
            <p:cNvSpPr/>
            <p:nvPr/>
          </p:nvSpPr>
          <p:spPr>
            <a:xfrm>
              <a:off x="2514600" y="2683451"/>
              <a:ext cx="180000" cy="71216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en-CA"/>
                <a:t>`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xmlns="" id="{00C2CA62-F9D0-4D4D-9BD5-D4B09AE675CB}"/>
                </a:ext>
              </a:extLst>
            </p:cNvPr>
            <p:cNvSpPr txBox="1"/>
            <p:nvPr/>
          </p:nvSpPr>
          <p:spPr>
            <a:xfrm>
              <a:off x="2617512" y="28966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4A58C97-E16B-4C64-B1AE-E80FBA0CACCF}"/>
              </a:ext>
            </a:extLst>
          </p:cNvPr>
          <p:cNvGrpSpPr/>
          <p:nvPr/>
        </p:nvGrpSpPr>
        <p:grpSpPr>
          <a:xfrm>
            <a:off x="2269638" y="3838760"/>
            <a:ext cx="2062267" cy="1660184"/>
            <a:chOff x="2269638" y="3838760"/>
            <a:chExt cx="2062267" cy="166018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6D9DFE9-415D-4280-8743-FFBA971B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2" t="19691" r="14393" b="4992"/>
            <a:stretch/>
          </p:blipFill>
          <p:spPr>
            <a:xfrm>
              <a:off x="2269638" y="3872564"/>
              <a:ext cx="2062267" cy="1566457"/>
            </a:xfrm>
            <a:prstGeom prst="rect">
              <a:avLst/>
            </a:prstGeom>
          </p:spPr>
        </p:pic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xmlns="" id="{B0E22C8F-FE5C-4926-8071-079929195F69}"/>
                </a:ext>
              </a:extLst>
            </p:cNvPr>
            <p:cNvSpPr txBox="1"/>
            <p:nvPr/>
          </p:nvSpPr>
          <p:spPr>
            <a:xfrm>
              <a:off x="2949988" y="52143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13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4629504F-8D25-4750-8290-D6EAC5C9FD62}"/>
                </a:ext>
              </a:extLst>
            </p:cNvPr>
            <p:cNvSpPr txBox="1"/>
            <p:nvPr/>
          </p:nvSpPr>
          <p:spPr>
            <a:xfrm>
              <a:off x="2276289" y="522194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3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8090E3E6-6C16-44C3-957F-A78ECDBE715D}"/>
                </a:ext>
              </a:extLst>
            </p:cNvPr>
            <p:cNvSpPr txBox="1"/>
            <p:nvPr/>
          </p:nvSpPr>
          <p:spPr>
            <a:xfrm>
              <a:off x="2917474" y="393099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5</a:t>
              </a:r>
            </a:p>
          </p:txBody>
        </p: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xmlns="" id="{DCD0D250-C50E-4966-AA9F-7B122918FA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2826" y="5127470"/>
              <a:ext cx="0" cy="16579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D4969AEE-79A9-48C8-A6A2-D6D8104486C4}"/>
                </a:ext>
              </a:extLst>
            </p:cNvPr>
            <p:cNvSpPr txBox="1"/>
            <p:nvPr/>
          </p:nvSpPr>
          <p:spPr>
            <a:xfrm>
              <a:off x="3753414" y="485047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12</a:t>
              </a:r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xmlns="" id="{2DE6B84A-FD07-414F-9A3C-0EF9ED09A235}"/>
                </a:ext>
              </a:extLst>
            </p:cNvPr>
            <p:cNvCxnSpPr>
              <a:cxnSpLocks/>
            </p:cNvCxnSpPr>
            <p:nvPr/>
          </p:nvCxnSpPr>
          <p:spPr>
            <a:xfrm>
              <a:off x="3323947" y="4338460"/>
              <a:ext cx="321892" cy="4439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B9E79D9E-7CAD-4891-98B5-3FAF174F2B19}"/>
                </a:ext>
              </a:extLst>
            </p:cNvPr>
            <p:cNvSpPr txBox="1"/>
            <p:nvPr/>
          </p:nvSpPr>
          <p:spPr>
            <a:xfrm>
              <a:off x="3067035" y="419718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11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042E4FE1-A600-4E5F-B5D9-741BF79EA22C}"/>
                </a:ext>
              </a:extLst>
            </p:cNvPr>
            <p:cNvSpPr txBox="1"/>
            <p:nvPr/>
          </p:nvSpPr>
          <p:spPr>
            <a:xfrm>
              <a:off x="2413851" y="39695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6</a:t>
              </a:r>
            </a:p>
          </p:txBody>
        </p: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xmlns="" id="{7A5ABCDC-3139-421D-B6EF-C4245D212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8737" y="5136914"/>
              <a:ext cx="109478" cy="161151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xmlns="" id="{59E8A91C-367B-4AC6-B271-931DCE823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6589" y="5160205"/>
              <a:ext cx="102148" cy="137861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A90DDDFD-9438-4166-B033-A45FE25008BB}"/>
                </a:ext>
              </a:extLst>
            </p:cNvPr>
            <p:cNvSpPr txBox="1"/>
            <p:nvPr/>
          </p:nvSpPr>
          <p:spPr>
            <a:xfrm>
              <a:off x="2908734" y="485991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15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B2A83A27-6D43-4FC0-91A9-4ECF36E9BF7C}"/>
                </a:ext>
              </a:extLst>
            </p:cNvPr>
            <p:cNvSpPr txBox="1"/>
            <p:nvPr/>
          </p:nvSpPr>
          <p:spPr>
            <a:xfrm>
              <a:off x="4039961" y="383876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/>
                  <a:cs typeface="Times New Roman"/>
                </a:rPr>
                <a:t>6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xmlns="" id="{A28BB7F3-3B78-4481-B55E-9716482A7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381" y="4357871"/>
              <a:ext cx="258416" cy="156918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xmlns="" id="{2CE9A68F-C49A-42F7-9D61-F1CC8B493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0611" y="4865019"/>
              <a:ext cx="196105" cy="27259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CBC27383-D310-4FCE-99D7-9CE97C5D3B14}"/>
                </a:ext>
              </a:extLst>
            </p:cNvPr>
            <p:cNvSpPr txBox="1"/>
            <p:nvPr/>
          </p:nvSpPr>
          <p:spPr>
            <a:xfrm>
              <a:off x="3198305" y="465283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14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05EF450-BD48-4DCB-8E25-9EA981AB226A}"/>
                </a:ext>
              </a:extLst>
            </p:cNvPr>
            <p:cNvCxnSpPr/>
            <p:nvPr/>
          </p:nvCxnSpPr>
          <p:spPr>
            <a:xfrm>
              <a:off x="3341906" y="5335336"/>
              <a:ext cx="900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xmlns="" id="{6C95ED7D-6867-4AE9-8908-D78EFC760D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9944" y="4040796"/>
              <a:ext cx="182307" cy="32609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xmlns="" id="{FCA38C1E-BA76-4C28-B002-A6F25AC9F2E2}"/>
                </a:ext>
              </a:extLst>
            </p:cNvPr>
            <p:cNvCxnSpPr>
              <a:cxnSpLocks/>
            </p:cNvCxnSpPr>
            <p:nvPr/>
          </p:nvCxnSpPr>
          <p:spPr>
            <a:xfrm>
              <a:off x="2551425" y="4182074"/>
              <a:ext cx="82197" cy="30449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5C28CD-3705-4498-8A82-DC6983A0F350}"/>
              </a:ext>
            </a:extLst>
          </p:cNvPr>
          <p:cNvGrpSpPr/>
          <p:nvPr/>
        </p:nvGrpSpPr>
        <p:grpSpPr>
          <a:xfrm>
            <a:off x="-13429" y="3873762"/>
            <a:ext cx="2169277" cy="2848608"/>
            <a:chOff x="-13429" y="3873762"/>
            <a:chExt cx="2169277" cy="2848608"/>
          </a:xfrm>
        </p:grpSpPr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D3A99298-FA83-4D6D-B66C-506C39EFE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56075" y="4229837"/>
              <a:ext cx="2848608" cy="213645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9E772FBF-6A3D-44B4-98AA-B8AA709E661C}"/>
                </a:ext>
              </a:extLst>
            </p:cNvPr>
            <p:cNvSpPr txBox="1"/>
            <p:nvPr/>
          </p:nvSpPr>
          <p:spPr>
            <a:xfrm>
              <a:off x="860466" y="461166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7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E472B9CA-6955-4151-9319-6E545E67FE0E}"/>
                </a:ext>
              </a:extLst>
            </p:cNvPr>
            <p:cNvSpPr txBox="1"/>
            <p:nvPr/>
          </p:nvSpPr>
          <p:spPr>
            <a:xfrm>
              <a:off x="1409702" y="488595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9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2A562D46-35D4-4DFE-A083-35B764FA4F67}"/>
                </a:ext>
              </a:extLst>
            </p:cNvPr>
            <p:cNvSpPr txBox="1"/>
            <p:nvPr/>
          </p:nvSpPr>
          <p:spPr>
            <a:xfrm>
              <a:off x="407742" y="49630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9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BC2887C-92CD-42E6-B662-3586C3214373}"/>
                </a:ext>
              </a:extLst>
            </p:cNvPr>
            <p:cNvSpPr txBox="1"/>
            <p:nvPr/>
          </p:nvSpPr>
          <p:spPr>
            <a:xfrm>
              <a:off x="907091" y="536073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6A6975EE-3FDF-4E05-8B26-412343AF5CCA}"/>
                </a:ext>
              </a:extLst>
            </p:cNvPr>
            <p:cNvSpPr txBox="1"/>
            <p:nvPr/>
          </p:nvSpPr>
          <p:spPr>
            <a:xfrm>
              <a:off x="923479" y="59823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12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3BDBB26A-3A8E-428C-9BD3-9C40FE8776C4}"/>
                </a:ext>
              </a:extLst>
            </p:cNvPr>
            <p:cNvSpPr txBox="1"/>
            <p:nvPr/>
          </p:nvSpPr>
          <p:spPr>
            <a:xfrm>
              <a:off x="1697845" y="39941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5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xmlns="" id="{3F4B8ED3-6236-4F30-9C9D-200C5E5B5702}"/>
                </a:ext>
              </a:extLst>
            </p:cNvPr>
            <p:cNvCxnSpPr>
              <a:cxnSpLocks/>
            </p:cNvCxnSpPr>
            <p:nvPr/>
          </p:nvCxnSpPr>
          <p:spPr>
            <a:xfrm>
              <a:off x="170698" y="4750164"/>
              <a:ext cx="26152" cy="31396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>
              <a:glow rad="38100">
                <a:schemeClr val="bg1"/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D03DD8D1-03FC-4F37-97AE-B5D91D5A20BF}"/>
                </a:ext>
              </a:extLst>
            </p:cNvPr>
            <p:cNvSpPr txBox="1"/>
            <p:nvPr/>
          </p:nvSpPr>
          <p:spPr>
            <a:xfrm>
              <a:off x="-13429" y="451429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B46F08B2-83E9-4740-AFF3-C452601E097D}"/>
                </a:ext>
              </a:extLst>
            </p:cNvPr>
            <p:cNvSpPr txBox="1"/>
            <p:nvPr/>
          </p:nvSpPr>
          <p:spPr>
            <a:xfrm>
              <a:off x="833081" y="441593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/>
                </a:rPr>
                <a:t>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51E3358-94DC-48E5-8F18-381048DEA8F1}"/>
                </a:ext>
              </a:extLst>
            </p:cNvPr>
            <p:cNvCxnSpPr/>
            <p:nvPr/>
          </p:nvCxnSpPr>
          <p:spPr>
            <a:xfrm>
              <a:off x="1111052" y="6620876"/>
              <a:ext cx="936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xmlns="" id="{23D2C113-02D1-4D49-890D-E1C112B4E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088" y="4608993"/>
              <a:ext cx="116720" cy="16619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sm"/>
            </a:ln>
            <a:effectLst>
              <a:glow rad="38100">
                <a:schemeClr val="bg1"/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ED8BBE2D-6BB8-4995-9D0E-1D0789652076}"/>
                </a:ext>
              </a:extLst>
            </p:cNvPr>
            <p:cNvSpPr txBox="1"/>
            <p:nvPr/>
          </p:nvSpPr>
          <p:spPr>
            <a:xfrm>
              <a:off x="1814088" y="438555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glow rad="127000">
                      <a:schemeClr val="bg1"/>
                    </a:glow>
                  </a:effectLst>
                  <a:cs typeface="Times New Roman"/>
                </a:rPr>
                <a:t>11</a:t>
              </a:r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4629504F-8D25-4750-8290-D6EAC5C9FD62}"/>
              </a:ext>
            </a:extLst>
          </p:cNvPr>
          <p:cNvSpPr txBox="1"/>
          <p:nvPr/>
        </p:nvSpPr>
        <p:spPr>
          <a:xfrm>
            <a:off x="130006" y="64028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cs typeface="Times New Roman"/>
              </a:rPr>
              <a:t>3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xmlns="" id="{DCD0D250-C50E-4966-AA9F-7B122918FA78}"/>
              </a:ext>
            </a:extLst>
          </p:cNvPr>
          <p:cNvCxnSpPr>
            <a:cxnSpLocks/>
          </p:cNvCxnSpPr>
          <p:nvPr/>
        </p:nvCxnSpPr>
        <p:spPr>
          <a:xfrm flipV="1">
            <a:off x="256543" y="6308406"/>
            <a:ext cx="0" cy="165793"/>
          </a:xfrm>
          <a:prstGeom prst="straightConnector1">
            <a:avLst/>
          </a:prstGeom>
          <a:ln w="6350" cmpd="sng">
            <a:solidFill>
              <a:schemeClr val="tx1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3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126</Words>
  <Application>Microsoft Macintosh PowerPoint</Application>
  <PresentationFormat>On-screen Show (4:3)</PresentationFormat>
  <Paragraphs>100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Horton Lai</dc:creator>
  <cp:lastModifiedBy>e 17</cp:lastModifiedBy>
  <cp:revision>37</cp:revision>
  <dcterms:created xsi:type="dcterms:W3CDTF">2020-08-22T21:22:56Z</dcterms:created>
  <dcterms:modified xsi:type="dcterms:W3CDTF">2021-01-07T04:01:08Z</dcterms:modified>
</cp:coreProperties>
</file>