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64" r:id="rId2"/>
    <p:sldId id="265" r:id="rId3"/>
    <p:sldId id="266" r:id="rId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139" d="100"/>
          <a:sy n="139" d="100"/>
        </p:scale>
        <p:origin x="-408" y="-8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4.wdp"/><Relationship Id="rId5" Type="http://schemas.openxmlformats.org/officeDocument/2006/relationships/image" Target="../media/image9.png"/><Relationship Id="rId6" Type="http://schemas.microsoft.com/office/2007/relationships/hdphoto" Target="../media/hdphoto5.wdp"/><Relationship Id="rId7" Type="http://schemas.openxmlformats.org/officeDocument/2006/relationships/image" Target="../media/image10.png"/><Relationship Id="rId8" Type="http://schemas.microsoft.com/office/2007/relationships/hdphoto" Target="../media/hdphoto6.wdp"/><Relationship Id="rId9" Type="http://schemas.openxmlformats.org/officeDocument/2006/relationships/image" Target="../media/image11.jpeg"/><Relationship Id="rId10" Type="http://schemas.openxmlformats.org/officeDocument/2006/relationships/image" Target="../media/image12.png"/><Relationship Id="rId11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8.wdp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microsoft.com/office/2007/relationships/hdphoto" Target="../media/hdphoto9.wdp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86790" y="1047557"/>
            <a:ext cx="2339102" cy="2922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Cuticle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Periderm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Outer 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Inner 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Primary phloem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phloem 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phloem 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Rays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Pith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501012" y="113436"/>
            <a:ext cx="1710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Stem</a:t>
            </a:r>
          </a:p>
          <a:p>
            <a:pPr algn="ctr"/>
            <a:r>
              <a:rPr lang="en-US" i="1" dirty="0" err="1">
                <a:latin typeface="+mj-lt"/>
                <a:cs typeface="Times New Roman"/>
              </a:rPr>
              <a:t>Tilia</a:t>
            </a:r>
            <a:r>
              <a:rPr lang="en-US" dirty="0">
                <a:latin typeface="+mj-lt"/>
                <a:cs typeface="Times New Roman"/>
              </a:rPr>
              <a:t> (Basswood)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Year 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3" y="4232509"/>
            <a:ext cx="1784914" cy="184723"/>
            <a:chOff x="4724400" y="4218920"/>
            <a:chExt cx="1784914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95" name="TextBox 60">
            <a:extLst>
              <a:ext uri="{FF2B5EF4-FFF2-40B4-BE49-F238E27FC236}">
                <a16:creationId xmlns:a16="http://schemas.microsoft.com/office/drawing/2014/main" xmlns="" id="{5FD22099-A88E-45EB-B7FB-BA7E94ACD478}"/>
              </a:ext>
            </a:extLst>
          </p:cNvPr>
          <p:cNvSpPr txBox="1"/>
          <p:nvPr/>
        </p:nvSpPr>
        <p:spPr>
          <a:xfrm>
            <a:off x="4855243" y="3927461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96" name="TextBox 61">
            <a:extLst>
              <a:ext uri="{FF2B5EF4-FFF2-40B4-BE49-F238E27FC236}">
                <a16:creationId xmlns:a16="http://schemas.microsoft.com/office/drawing/2014/main" xmlns="" id="{C2DEB8FC-CAB0-4883-8BF4-A9C7F411BE31}"/>
              </a:ext>
            </a:extLst>
          </p:cNvPr>
          <p:cNvSpPr txBox="1"/>
          <p:nvPr/>
        </p:nvSpPr>
        <p:spPr>
          <a:xfrm>
            <a:off x="4072586" y="4230150"/>
            <a:ext cx="733192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7B4DBA4-43BE-4194-BF08-9AA463DD7AD5}"/>
              </a:ext>
            </a:extLst>
          </p:cNvPr>
          <p:cNvGrpSpPr/>
          <p:nvPr/>
        </p:nvGrpSpPr>
        <p:grpSpPr>
          <a:xfrm>
            <a:off x="-2" y="3228787"/>
            <a:ext cx="3858560" cy="2889281"/>
            <a:chOff x="-2" y="3228787"/>
            <a:chExt cx="3858560" cy="2889281"/>
          </a:xfrm>
        </p:grpSpPr>
        <p:pic>
          <p:nvPicPr>
            <p:cNvPr id="7" name="Picture 6" descr="A picture containing table, rug&#10;&#10;Description automatically generated">
              <a:extLst>
                <a:ext uri="{FF2B5EF4-FFF2-40B4-BE49-F238E27FC236}">
                  <a16:creationId xmlns:a16="http://schemas.microsoft.com/office/drawing/2014/main" xmlns="" id="{890C2F42-0BDB-4A64-9AAE-DBCD1CDC5C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"/>
            <a:stretch/>
          </p:blipFill>
          <p:spPr>
            <a:xfrm rot="10800000">
              <a:off x="-2" y="3228787"/>
              <a:ext cx="3858560" cy="288928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27C8CEB-2A8D-4F54-AC1B-570368FFF874}"/>
                </a:ext>
              </a:extLst>
            </p:cNvPr>
            <p:cNvSpPr txBox="1"/>
            <p:nvPr/>
          </p:nvSpPr>
          <p:spPr>
            <a:xfrm>
              <a:off x="2141640" y="493763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591D6B3-3E87-455B-93E1-C82FABEBCE60}"/>
                </a:ext>
              </a:extLst>
            </p:cNvPr>
            <p:cNvSpPr txBox="1"/>
            <p:nvPr/>
          </p:nvSpPr>
          <p:spPr>
            <a:xfrm>
              <a:off x="1873536" y="36792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BC8FF97-09CD-47ED-8445-435C6344ACC3}"/>
                </a:ext>
              </a:extLst>
            </p:cNvPr>
            <p:cNvSpPr txBox="1"/>
            <p:nvPr/>
          </p:nvSpPr>
          <p:spPr>
            <a:xfrm>
              <a:off x="3439265" y="33311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xmlns="" id="{F0D35FEC-33CF-4F55-950B-B8B762840B96}"/>
                </a:ext>
              </a:extLst>
            </p:cNvPr>
            <p:cNvSpPr/>
            <p:nvPr/>
          </p:nvSpPr>
          <p:spPr>
            <a:xfrm>
              <a:off x="2029415" y="3979035"/>
              <a:ext cx="180000" cy="656125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E9724E4-8032-4446-8ED0-E7C61420C3EA}"/>
                </a:ext>
              </a:extLst>
            </p:cNvPr>
            <p:cNvSpPr txBox="1"/>
            <p:nvPr/>
          </p:nvSpPr>
          <p:spPr>
            <a:xfrm>
              <a:off x="2162581" y="41858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A298963-7D11-41D5-B9BD-0667EACD2743}"/>
                </a:ext>
              </a:extLst>
            </p:cNvPr>
            <p:cNvSpPr txBox="1"/>
            <p:nvPr/>
          </p:nvSpPr>
          <p:spPr>
            <a:xfrm>
              <a:off x="1875929" y="34018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5077C6CE-2C6D-4D8B-9F4F-3ECCB3599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7770" y="4751182"/>
              <a:ext cx="120057" cy="34184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B7731188-E287-409E-81A0-AA2549B08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7770" y="4670798"/>
              <a:ext cx="501300" cy="42222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EE887423-63D4-4B46-BBB4-672E24C747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8697" y="4867063"/>
              <a:ext cx="289073" cy="21876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08C39FD0-A455-4E85-8EFC-205EA42DCCDD}"/>
                </a:ext>
              </a:extLst>
            </p:cNvPr>
            <p:cNvSpPr txBox="1"/>
            <p:nvPr/>
          </p:nvSpPr>
          <p:spPr>
            <a:xfrm>
              <a:off x="1193233" y="502455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117604EA-AC6A-423D-BBF0-E0532E2253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9245" y="3516418"/>
              <a:ext cx="240068" cy="15915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880CBBC9-7D54-4CE9-94B5-BCAA0FC680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4825" y="3922519"/>
              <a:ext cx="203928" cy="11375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53B58A7C-9685-4A09-9CE3-A059C8596780}"/>
                </a:ext>
              </a:extLst>
            </p:cNvPr>
            <p:cNvSpPr txBox="1"/>
            <p:nvPr/>
          </p:nvSpPr>
          <p:spPr>
            <a:xfrm>
              <a:off x="2705756" y="37414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99C60FC2-9BC3-4F4B-B8B9-F4E5F246C580}"/>
                </a:ext>
              </a:extLst>
            </p:cNvPr>
            <p:cNvCxnSpPr>
              <a:cxnSpLocks/>
            </p:cNvCxnSpPr>
            <p:nvPr/>
          </p:nvCxnSpPr>
          <p:spPr>
            <a:xfrm>
              <a:off x="1422142" y="3826627"/>
              <a:ext cx="263017" cy="11665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58158226-619E-446D-8FE6-BDCDD1B1B3AB}"/>
                </a:ext>
              </a:extLst>
            </p:cNvPr>
            <p:cNvSpPr txBox="1"/>
            <p:nvPr/>
          </p:nvSpPr>
          <p:spPr>
            <a:xfrm>
              <a:off x="1235734" y="36653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B07C37E0-C5EE-40D1-B559-2A5AF00256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0285" y="5562600"/>
              <a:ext cx="0" cy="26701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C3AB55E2-E792-4B13-BB34-3D6B32FBB368}"/>
                </a:ext>
              </a:extLst>
            </p:cNvPr>
            <p:cNvSpPr txBox="1"/>
            <p:nvPr/>
          </p:nvSpPr>
          <p:spPr>
            <a:xfrm>
              <a:off x="2294188" y="575254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7480EE9B-1A1A-4FFE-BF58-8E9AB8F09DBE}"/>
                </a:ext>
              </a:extLst>
            </p:cNvPr>
            <p:cNvSpPr txBox="1"/>
            <p:nvPr/>
          </p:nvSpPr>
          <p:spPr>
            <a:xfrm>
              <a:off x="1782474" y="575437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105" name="Right Brace 104">
              <a:extLst>
                <a:ext uri="{FF2B5EF4-FFF2-40B4-BE49-F238E27FC236}">
                  <a16:creationId xmlns:a16="http://schemas.microsoft.com/office/drawing/2014/main" xmlns="" id="{63777AD8-88E9-4FBA-8F83-CA048C5C467C}"/>
                </a:ext>
              </a:extLst>
            </p:cNvPr>
            <p:cNvSpPr/>
            <p:nvPr/>
          </p:nvSpPr>
          <p:spPr>
            <a:xfrm>
              <a:off x="2030118" y="4721212"/>
              <a:ext cx="180000" cy="718629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FE56B12D-692B-4C48-9D29-8D22CB15435D}"/>
                </a:ext>
              </a:extLst>
            </p:cNvPr>
            <p:cNvCxnSpPr/>
            <p:nvPr/>
          </p:nvCxnSpPr>
          <p:spPr>
            <a:xfrm>
              <a:off x="3446879" y="6019800"/>
              <a:ext cx="324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D1C67CD-9DCD-4F3B-BDDF-DE36B9060643}"/>
              </a:ext>
            </a:extLst>
          </p:cNvPr>
          <p:cNvGrpSpPr/>
          <p:nvPr/>
        </p:nvGrpSpPr>
        <p:grpSpPr>
          <a:xfrm>
            <a:off x="2324037" y="6245111"/>
            <a:ext cx="2205793" cy="2898888"/>
            <a:chOff x="2324037" y="6245111"/>
            <a:chExt cx="2205793" cy="2898888"/>
          </a:xfrm>
        </p:grpSpPr>
        <p:pic>
          <p:nvPicPr>
            <p:cNvPr id="9" name="Picture 8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26C59BF5-FA6A-4CF9-B8F0-C82080C51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" r="1107"/>
            <a:stretch/>
          </p:blipFill>
          <p:spPr>
            <a:xfrm rot="16200000">
              <a:off x="1977490" y="6591658"/>
              <a:ext cx="2898888" cy="2205793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55DC04D4-EA22-44AE-A590-D76C83BB1F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3946" y="7753955"/>
              <a:ext cx="429631" cy="32699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97874980-010D-4764-AB7C-0A6FF969A0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68501" y="7699266"/>
              <a:ext cx="2821" cy="35858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20311ED2-1F46-4022-B863-757C54FCA9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705" y="7731860"/>
              <a:ext cx="319468" cy="36230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B92CDE9-0426-4BC2-BAC9-1E2FD275E2BD}"/>
                </a:ext>
              </a:extLst>
            </p:cNvPr>
            <p:cNvSpPr txBox="1"/>
            <p:nvPr/>
          </p:nvSpPr>
          <p:spPr>
            <a:xfrm>
              <a:off x="3408080" y="80144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21BACB7-44B7-4C12-96D1-15B9C80D5290}"/>
                </a:ext>
              </a:extLst>
            </p:cNvPr>
            <p:cNvSpPr txBox="1"/>
            <p:nvPr/>
          </p:nvSpPr>
          <p:spPr>
            <a:xfrm>
              <a:off x="2525074" y="669807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BF97733-9584-483E-A7DF-B508BBFB9A4A}"/>
                </a:ext>
              </a:extLst>
            </p:cNvPr>
            <p:cNvSpPr txBox="1"/>
            <p:nvPr/>
          </p:nvSpPr>
          <p:spPr>
            <a:xfrm>
              <a:off x="3656388" y="67573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C88295C-BE5D-4053-9D48-F5C181300772}"/>
                </a:ext>
              </a:extLst>
            </p:cNvPr>
            <p:cNvSpPr txBox="1"/>
            <p:nvPr/>
          </p:nvSpPr>
          <p:spPr>
            <a:xfrm>
              <a:off x="2614208" y="72993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5B0D85E5-ABD2-4F4F-90C0-63CE113B6A3A}"/>
                </a:ext>
              </a:extLst>
            </p:cNvPr>
            <p:cNvSpPr txBox="1"/>
            <p:nvPr/>
          </p:nvSpPr>
          <p:spPr>
            <a:xfrm>
              <a:off x="2867715" y="69649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3DEBF60-74FE-4D9B-9671-94AAF3485269}"/>
                </a:ext>
              </a:extLst>
            </p:cNvPr>
            <p:cNvSpPr txBox="1"/>
            <p:nvPr/>
          </p:nvSpPr>
          <p:spPr>
            <a:xfrm>
              <a:off x="3622570" y="71145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77C5511F-2058-433A-981B-A598D95D1A90}"/>
                </a:ext>
              </a:extLst>
            </p:cNvPr>
            <p:cNvSpPr txBox="1"/>
            <p:nvPr/>
          </p:nvSpPr>
          <p:spPr>
            <a:xfrm>
              <a:off x="4195028" y="69394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EA653E81-AF34-430A-B337-7C20C1647495}"/>
                </a:ext>
              </a:extLst>
            </p:cNvPr>
            <p:cNvSpPr txBox="1"/>
            <p:nvPr/>
          </p:nvSpPr>
          <p:spPr>
            <a:xfrm>
              <a:off x="2452179" y="834735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86" name="Right Brace 85">
              <a:extLst>
                <a:ext uri="{FF2B5EF4-FFF2-40B4-BE49-F238E27FC236}">
                  <a16:creationId xmlns:a16="http://schemas.microsoft.com/office/drawing/2014/main" xmlns="" id="{1AD791FC-5FEB-45AC-81D0-47951424C2C9}"/>
                </a:ext>
              </a:extLst>
            </p:cNvPr>
            <p:cNvSpPr/>
            <p:nvPr/>
          </p:nvSpPr>
          <p:spPr>
            <a:xfrm rot="10800000">
              <a:off x="2725989" y="7865311"/>
              <a:ext cx="180000" cy="1238775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72BB4AF5-DFCB-411D-9D88-8A2C34A855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2455" y="8408010"/>
              <a:ext cx="300024" cy="25673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xmlns="" id="{63F2FD83-7319-42D2-B005-596F94D56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256" y="8398638"/>
              <a:ext cx="253149" cy="26120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78F03A1-CE9A-4CA3-99DA-E012279EB876}"/>
                </a:ext>
              </a:extLst>
            </p:cNvPr>
            <p:cNvSpPr txBox="1"/>
            <p:nvPr/>
          </p:nvSpPr>
          <p:spPr>
            <a:xfrm>
              <a:off x="3594437" y="858544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1FE241D2-812D-4EAD-B4AC-13870EE44F0A}"/>
                </a:ext>
              </a:extLst>
            </p:cNvPr>
            <p:cNvCxnSpPr/>
            <p:nvPr/>
          </p:nvCxnSpPr>
          <p:spPr>
            <a:xfrm>
              <a:off x="3483577" y="9044485"/>
              <a:ext cx="957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D19FE7-D382-41CB-9F16-B76D668ACE29}"/>
              </a:ext>
            </a:extLst>
          </p:cNvPr>
          <p:cNvGrpSpPr/>
          <p:nvPr/>
        </p:nvGrpSpPr>
        <p:grpSpPr>
          <a:xfrm>
            <a:off x="4652204" y="6245108"/>
            <a:ext cx="2205794" cy="2898892"/>
            <a:chOff x="4652204" y="6245108"/>
            <a:chExt cx="2205794" cy="2898892"/>
          </a:xfrm>
        </p:grpSpPr>
        <p:pic>
          <p:nvPicPr>
            <p:cNvPr id="59" name="Picture 58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xmlns="" id="{A90BAD20-E241-4FAB-9F06-45E3B5F10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3" r="25087" b="9020"/>
            <a:stretch/>
          </p:blipFill>
          <p:spPr>
            <a:xfrm rot="10800000">
              <a:off x="4652204" y="6245108"/>
              <a:ext cx="2205794" cy="289889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D921354-6219-4933-A75A-41D200D8A936}"/>
                </a:ext>
              </a:extLst>
            </p:cNvPr>
            <p:cNvSpPr txBox="1"/>
            <p:nvPr/>
          </p:nvSpPr>
          <p:spPr>
            <a:xfrm>
              <a:off x="5058842" y="68862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BF74CA3D-90FC-427B-AD6E-1C0A5F399319}"/>
                </a:ext>
              </a:extLst>
            </p:cNvPr>
            <p:cNvSpPr txBox="1"/>
            <p:nvPr/>
          </p:nvSpPr>
          <p:spPr>
            <a:xfrm>
              <a:off x="5631817" y="799079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7DC583F4-492A-4362-8897-A670E868531C}"/>
                </a:ext>
              </a:extLst>
            </p:cNvPr>
            <p:cNvSpPr txBox="1"/>
            <p:nvPr/>
          </p:nvSpPr>
          <p:spPr>
            <a:xfrm>
              <a:off x="5631817" y="871140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xmlns="" id="{67175E6A-4915-4048-9D8E-59295355806D}"/>
                </a:ext>
              </a:extLst>
            </p:cNvPr>
            <p:cNvSpPr/>
            <p:nvPr/>
          </p:nvSpPr>
          <p:spPr>
            <a:xfrm rot="10800000">
              <a:off x="5356343" y="6277170"/>
              <a:ext cx="180000" cy="1495230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xmlns="" id="{17A43B5A-A8F4-4BFA-84AC-3C1AC21DED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6744" y="6939439"/>
              <a:ext cx="378008" cy="51321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2F34D9E4-9323-4DFF-BCFA-766536E0BB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82084" y="7052709"/>
              <a:ext cx="274660" cy="39994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F4DD7C50-7565-4C99-9F57-75D008D1199B}"/>
                </a:ext>
              </a:extLst>
            </p:cNvPr>
            <p:cNvSpPr txBox="1"/>
            <p:nvPr/>
          </p:nvSpPr>
          <p:spPr>
            <a:xfrm>
              <a:off x="6091672" y="739159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91F99ED7-EFFF-48CA-BB11-740DF9A4A918}"/>
                </a:ext>
              </a:extLst>
            </p:cNvPr>
            <p:cNvCxnSpPr/>
            <p:nvPr/>
          </p:nvCxnSpPr>
          <p:spPr>
            <a:xfrm>
              <a:off x="5363147" y="9044869"/>
              <a:ext cx="1404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50B781D-2245-4109-8CB7-B4E6B4C935EA}"/>
              </a:ext>
            </a:extLst>
          </p:cNvPr>
          <p:cNvGrpSpPr/>
          <p:nvPr/>
        </p:nvGrpSpPr>
        <p:grpSpPr>
          <a:xfrm>
            <a:off x="-2927" y="6248399"/>
            <a:ext cx="2197724" cy="2895601"/>
            <a:chOff x="-2927" y="6248399"/>
            <a:chExt cx="2197724" cy="2895601"/>
          </a:xfrm>
        </p:grpSpPr>
        <p:pic>
          <p:nvPicPr>
            <p:cNvPr id="14" name="Picture 13" descr="A picture containing holding, table, umbrella&#10;&#10;Description automatically generated">
              <a:extLst>
                <a:ext uri="{FF2B5EF4-FFF2-40B4-BE49-F238E27FC236}">
                  <a16:creationId xmlns:a16="http://schemas.microsoft.com/office/drawing/2014/main" xmlns="" id="{8A8FF08B-3089-4252-8187-E39E47659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" r="43435" b="317"/>
            <a:stretch/>
          </p:blipFill>
          <p:spPr>
            <a:xfrm>
              <a:off x="-2927" y="6248399"/>
              <a:ext cx="2197724" cy="28956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594C8E9-7D26-4A00-A081-379A627BEF90}"/>
                </a:ext>
              </a:extLst>
            </p:cNvPr>
            <p:cNvSpPr txBox="1"/>
            <p:nvPr/>
          </p:nvSpPr>
          <p:spPr>
            <a:xfrm>
              <a:off x="1739952" y="77318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3EB744F-A026-49EA-A988-FC9A94E10315}"/>
                </a:ext>
              </a:extLst>
            </p:cNvPr>
            <p:cNvSpPr txBox="1"/>
            <p:nvPr/>
          </p:nvSpPr>
          <p:spPr>
            <a:xfrm>
              <a:off x="1617643" y="87589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29EC133-F029-4B0A-8952-87A1BC4B0CAE}"/>
                </a:ext>
              </a:extLst>
            </p:cNvPr>
            <p:cNvSpPr txBox="1"/>
            <p:nvPr/>
          </p:nvSpPr>
          <p:spPr>
            <a:xfrm>
              <a:off x="472620" y="87106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09A1224-E5ED-419F-8B4F-93F2181A5F90}"/>
                </a:ext>
              </a:extLst>
            </p:cNvPr>
            <p:cNvSpPr txBox="1"/>
            <p:nvPr/>
          </p:nvSpPr>
          <p:spPr>
            <a:xfrm>
              <a:off x="1683329" y="82394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ABAF348-FA17-44C4-A747-172B22905F0F}"/>
                </a:ext>
              </a:extLst>
            </p:cNvPr>
            <p:cNvSpPr txBox="1"/>
            <p:nvPr/>
          </p:nvSpPr>
          <p:spPr>
            <a:xfrm>
              <a:off x="1761227" y="73553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FEE011A-C601-4BCB-A36D-67554903DF84}"/>
                </a:ext>
              </a:extLst>
            </p:cNvPr>
            <p:cNvSpPr txBox="1"/>
            <p:nvPr/>
          </p:nvSpPr>
          <p:spPr>
            <a:xfrm>
              <a:off x="136860" y="73593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D1CAA39-8A9D-417C-8170-506C5A78D81B}"/>
                </a:ext>
              </a:extLst>
            </p:cNvPr>
            <p:cNvSpPr txBox="1"/>
            <p:nvPr/>
          </p:nvSpPr>
          <p:spPr>
            <a:xfrm>
              <a:off x="416570" y="82394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9532717-F0CE-49D3-B427-1DE228764C72}"/>
                </a:ext>
              </a:extLst>
            </p:cNvPr>
            <p:cNvSpPr txBox="1"/>
            <p:nvPr/>
          </p:nvSpPr>
          <p:spPr>
            <a:xfrm>
              <a:off x="1000618" y="80903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FE74CB1-225B-4881-9A6B-F4B46A487B8A}"/>
                </a:ext>
              </a:extLst>
            </p:cNvPr>
            <p:cNvSpPr txBox="1"/>
            <p:nvPr/>
          </p:nvSpPr>
          <p:spPr>
            <a:xfrm>
              <a:off x="977782" y="72382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CA41EABB-1B99-4D34-9C1E-82336BCBF0AE}"/>
                </a:ext>
              </a:extLst>
            </p:cNvPr>
            <p:cNvSpPr txBox="1"/>
            <p:nvPr/>
          </p:nvSpPr>
          <p:spPr>
            <a:xfrm>
              <a:off x="1000618" y="64148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2B3E1A3B-8945-4D4B-A708-01500AA7059A}"/>
                </a:ext>
              </a:extLst>
            </p:cNvPr>
            <p:cNvCxnSpPr/>
            <p:nvPr/>
          </p:nvCxnSpPr>
          <p:spPr>
            <a:xfrm>
              <a:off x="844629" y="9044485"/>
              <a:ext cx="126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5FA93F97-DE55-4C6F-B2DA-9CC950AF34EB}"/>
                </a:ext>
              </a:extLst>
            </p:cNvPr>
            <p:cNvSpPr/>
            <p:nvPr/>
          </p:nvSpPr>
          <p:spPr>
            <a:xfrm>
              <a:off x="2103005" y="9053897"/>
              <a:ext cx="90000" cy="9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D6E4171-62AF-4D64-B2FD-2130113147DC}"/>
              </a:ext>
            </a:extLst>
          </p:cNvPr>
          <p:cNvGrpSpPr/>
          <p:nvPr/>
        </p:nvGrpSpPr>
        <p:grpSpPr>
          <a:xfrm>
            <a:off x="3977208" y="4472435"/>
            <a:ext cx="2880792" cy="1645576"/>
            <a:chOff x="3977208" y="4472435"/>
            <a:chExt cx="2880792" cy="1645576"/>
          </a:xfrm>
        </p:grpSpPr>
        <p:pic>
          <p:nvPicPr>
            <p:cNvPr id="3" name="Picture 2" descr="A picture containing table&#10;&#10;Description automatically generated">
              <a:extLst>
                <a:ext uri="{FF2B5EF4-FFF2-40B4-BE49-F238E27FC236}">
                  <a16:creationId xmlns:a16="http://schemas.microsoft.com/office/drawing/2014/main" xmlns="" id="{466646AF-3EDB-46E9-8819-684C60FAC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37"/>
            <a:stretch/>
          </p:blipFill>
          <p:spPr>
            <a:xfrm rot="10800000">
              <a:off x="3977208" y="4472435"/>
              <a:ext cx="2880792" cy="1645576"/>
            </a:xfrm>
            <a:prstGeom prst="rect">
              <a:avLst/>
            </a:prstGeom>
          </p:spPr>
        </p:pic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xmlns="" id="{5E12AB0A-6E9F-4E51-B2A2-EC219174047A}"/>
                </a:ext>
              </a:extLst>
            </p:cNvPr>
            <p:cNvSpPr/>
            <p:nvPr/>
          </p:nvSpPr>
          <p:spPr>
            <a:xfrm rot="10800000">
              <a:off x="4839083" y="4979554"/>
              <a:ext cx="180000" cy="145677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606901F-2E7D-47EC-ACAB-CC675BF2285C}"/>
                </a:ext>
              </a:extLst>
            </p:cNvPr>
            <p:cNvSpPr txBox="1"/>
            <p:nvPr/>
          </p:nvSpPr>
          <p:spPr>
            <a:xfrm>
              <a:off x="4644044" y="49138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4F3F06BF-8158-4993-AA90-067109B7A250}"/>
                </a:ext>
              </a:extLst>
            </p:cNvPr>
            <p:cNvCxnSpPr>
              <a:cxnSpLocks/>
            </p:cNvCxnSpPr>
            <p:nvPr/>
          </p:nvCxnSpPr>
          <p:spPr>
            <a:xfrm>
              <a:off x="4862600" y="4654663"/>
              <a:ext cx="241536" cy="1995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49FBEEDB-8A4B-4C90-B12F-0F264C6E9803}"/>
                </a:ext>
              </a:extLst>
            </p:cNvPr>
            <p:cNvSpPr txBox="1"/>
            <p:nvPr/>
          </p:nvSpPr>
          <p:spPr>
            <a:xfrm>
              <a:off x="4680283" y="44759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F466B466-5630-43C1-B809-1FCF83663F21}"/>
                </a:ext>
              </a:extLst>
            </p:cNvPr>
            <p:cNvSpPr txBox="1"/>
            <p:nvPr/>
          </p:nvSpPr>
          <p:spPr>
            <a:xfrm>
              <a:off x="5314735" y="52547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DF5B0099-E1A3-4820-B36A-31634AA6C240}"/>
                </a:ext>
              </a:extLst>
            </p:cNvPr>
            <p:cNvSpPr txBox="1"/>
            <p:nvPr/>
          </p:nvSpPr>
          <p:spPr>
            <a:xfrm>
              <a:off x="5314735" y="579826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34D5CA70-2B68-47FC-8BF5-6F44A89203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5628" y="4645057"/>
              <a:ext cx="191116" cy="9959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A667C5D5-8F07-44CC-959D-AB8B3AADECDE}"/>
                </a:ext>
              </a:extLst>
            </p:cNvPr>
            <p:cNvSpPr txBox="1"/>
            <p:nvPr/>
          </p:nvSpPr>
          <p:spPr>
            <a:xfrm>
              <a:off x="6188884" y="44741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xmlns="" id="{2F06A001-2F35-46A6-B3DF-00597791739C}"/>
                </a:ext>
              </a:extLst>
            </p:cNvPr>
            <p:cNvCxnSpPr>
              <a:cxnSpLocks/>
            </p:cNvCxnSpPr>
            <p:nvPr/>
          </p:nvCxnSpPr>
          <p:spPr>
            <a:xfrm>
              <a:off x="5802697" y="6029544"/>
              <a:ext cx="96445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7A247BF-BF03-4D2A-817A-49340F2D9F79}"/>
              </a:ext>
            </a:extLst>
          </p:cNvPr>
          <p:cNvGrpSpPr/>
          <p:nvPr/>
        </p:nvGrpSpPr>
        <p:grpSpPr>
          <a:xfrm>
            <a:off x="0" y="0"/>
            <a:ext cx="3858558" cy="3108224"/>
            <a:chOff x="0" y="0"/>
            <a:chExt cx="3858558" cy="3108224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BA9B2C-E0AF-4311-95ED-435FD80ED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" r="3678"/>
            <a:stretch/>
          </p:blipFill>
          <p:spPr>
            <a:xfrm>
              <a:off x="0" y="0"/>
              <a:ext cx="3858558" cy="3108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77C6C1F-8322-4054-81BF-B3BA697194FF}"/>
                </a:ext>
              </a:extLst>
            </p:cNvPr>
            <p:cNvSpPr txBox="1"/>
            <p:nvPr/>
          </p:nvSpPr>
          <p:spPr>
            <a:xfrm>
              <a:off x="1728503" y="15202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0C7954D-0192-4F9A-98B6-A8C4F4916BD2}"/>
                </a:ext>
              </a:extLst>
            </p:cNvPr>
            <p:cNvSpPr txBox="1"/>
            <p:nvPr/>
          </p:nvSpPr>
          <p:spPr>
            <a:xfrm>
              <a:off x="3246099" y="8559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F438738-AF8D-402B-B22F-E4D3839FC6CE}"/>
                </a:ext>
              </a:extLst>
            </p:cNvPr>
            <p:cNvSpPr txBox="1"/>
            <p:nvPr/>
          </p:nvSpPr>
          <p:spPr>
            <a:xfrm>
              <a:off x="2617873" y="19174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C7EE2ACF-74EC-4E36-9548-621951D39219}"/>
                </a:ext>
              </a:extLst>
            </p:cNvPr>
            <p:cNvCxnSpPr>
              <a:cxnSpLocks/>
            </p:cNvCxnSpPr>
            <p:nvPr/>
          </p:nvCxnSpPr>
          <p:spPr>
            <a:xfrm>
              <a:off x="2324037" y="1652652"/>
              <a:ext cx="201118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0226F353-717D-41E1-BCE7-7B13375E5B9E}"/>
                </a:ext>
              </a:extLst>
            </p:cNvPr>
            <p:cNvSpPr txBox="1"/>
            <p:nvPr/>
          </p:nvSpPr>
          <p:spPr>
            <a:xfrm>
              <a:off x="2067403" y="151078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8BE1A1E-BF4E-4D30-BF61-9C0C037BCB7B}"/>
                </a:ext>
              </a:extLst>
            </p:cNvPr>
            <p:cNvSpPr txBox="1"/>
            <p:nvPr/>
          </p:nvSpPr>
          <p:spPr>
            <a:xfrm>
              <a:off x="3085268" y="19197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B0A5CC18-62E7-4C5E-A373-F42C70D9F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9567" y="221732"/>
              <a:ext cx="168218" cy="18880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B8B9629-6BBA-41D5-98F3-418B5C4ADFBB}"/>
                </a:ext>
              </a:extLst>
            </p:cNvPr>
            <p:cNvSpPr txBox="1"/>
            <p:nvPr/>
          </p:nvSpPr>
          <p:spPr>
            <a:xfrm>
              <a:off x="3377880" y="26913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1, 3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357AE2CD-3B29-432B-A13E-7DC537A81B5C}"/>
                </a:ext>
              </a:extLst>
            </p:cNvPr>
            <p:cNvCxnSpPr>
              <a:cxnSpLocks/>
            </p:cNvCxnSpPr>
            <p:nvPr/>
          </p:nvCxnSpPr>
          <p:spPr>
            <a:xfrm>
              <a:off x="2544704" y="1511685"/>
              <a:ext cx="50329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473F932C-97B6-41DA-8E02-7C848D74E2DF}"/>
                </a:ext>
              </a:extLst>
            </p:cNvPr>
            <p:cNvSpPr txBox="1"/>
            <p:nvPr/>
          </p:nvSpPr>
          <p:spPr>
            <a:xfrm>
              <a:off x="2605426" y="1202968"/>
              <a:ext cx="3770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Year</a:t>
              </a:r>
            </a:p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0FE8CBF2-4429-4823-A6D0-1B7EA81B8096}"/>
                </a:ext>
              </a:extLst>
            </p:cNvPr>
            <p:cNvCxnSpPr>
              <a:cxnSpLocks/>
            </p:cNvCxnSpPr>
            <p:nvPr/>
          </p:nvCxnSpPr>
          <p:spPr>
            <a:xfrm>
              <a:off x="322384" y="467219"/>
              <a:ext cx="355073" cy="37098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1E0B963F-0273-4FF4-8498-40CAD2137863}"/>
                </a:ext>
              </a:extLst>
            </p:cNvPr>
            <p:cNvSpPr txBox="1"/>
            <p:nvPr/>
          </p:nvSpPr>
          <p:spPr>
            <a:xfrm>
              <a:off x="149137" y="2874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xmlns="" id="{3BF07DFE-0AAF-4F94-B6F8-67275F9C83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108" y="594261"/>
              <a:ext cx="194971" cy="1720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6CC950E8-84E0-4984-A842-CDC084D62A50}"/>
                </a:ext>
              </a:extLst>
            </p:cNvPr>
            <p:cNvSpPr txBox="1"/>
            <p:nvPr/>
          </p:nvSpPr>
          <p:spPr>
            <a:xfrm>
              <a:off x="3554285" y="4156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06" name="Right Brace 105">
              <a:extLst>
                <a:ext uri="{FF2B5EF4-FFF2-40B4-BE49-F238E27FC236}">
                  <a16:creationId xmlns:a16="http://schemas.microsoft.com/office/drawing/2014/main" xmlns="" id="{7E177C91-CCBA-43F0-B495-A09DFCFA0F04}"/>
                </a:ext>
              </a:extLst>
            </p:cNvPr>
            <p:cNvSpPr/>
            <p:nvPr/>
          </p:nvSpPr>
          <p:spPr>
            <a:xfrm rot="5400000">
              <a:off x="2698288" y="1664270"/>
              <a:ext cx="180000" cy="432542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07" name="Right Brace 106">
              <a:extLst>
                <a:ext uri="{FF2B5EF4-FFF2-40B4-BE49-F238E27FC236}">
                  <a16:creationId xmlns:a16="http://schemas.microsoft.com/office/drawing/2014/main" xmlns="" id="{696D14EE-366E-4755-8275-F34AC81347BD}"/>
                </a:ext>
              </a:extLst>
            </p:cNvPr>
            <p:cNvSpPr/>
            <p:nvPr/>
          </p:nvSpPr>
          <p:spPr>
            <a:xfrm rot="5400000">
              <a:off x="3124789" y="1741386"/>
              <a:ext cx="180000" cy="27830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BC14269F-9F3A-40F4-89F6-34FAB99C469D}"/>
                </a:ext>
              </a:extLst>
            </p:cNvPr>
            <p:cNvCxnSpPr/>
            <p:nvPr/>
          </p:nvCxnSpPr>
          <p:spPr>
            <a:xfrm>
              <a:off x="3634079" y="3002796"/>
              <a:ext cx="136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xmlns="" id="{FB3A3956-FF39-44E0-ACE9-8FB5ADCD23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766486"/>
              <a:ext cx="23450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18A73C08-8909-4394-8700-BF410C3B9C96}"/>
                </a:ext>
              </a:extLst>
            </p:cNvPr>
            <p:cNvSpPr txBox="1"/>
            <p:nvPr/>
          </p:nvSpPr>
          <p:spPr>
            <a:xfrm>
              <a:off x="2243065" y="62783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xmlns="" id="{B81BD00D-9400-4A3C-880E-ABC5728362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347" y="1132998"/>
              <a:ext cx="246042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24C14745-570A-4C1D-A15E-374C3FFF1BBC}"/>
                </a:ext>
              </a:extLst>
            </p:cNvPr>
            <p:cNvSpPr txBox="1"/>
            <p:nvPr/>
          </p:nvSpPr>
          <p:spPr>
            <a:xfrm>
              <a:off x="1035460" y="9906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F5ED0238-876B-4088-A7C1-FF675DD33F10}"/>
                </a:ext>
              </a:extLst>
            </p:cNvPr>
            <p:cNvCxnSpPr>
              <a:cxnSpLocks/>
            </p:cNvCxnSpPr>
            <p:nvPr/>
          </p:nvCxnSpPr>
          <p:spPr>
            <a:xfrm>
              <a:off x="1886710" y="2537705"/>
              <a:ext cx="85134" cy="19904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BB1DE91A-B669-443B-B0ED-52EF3F7B77B9}"/>
                </a:ext>
              </a:extLst>
            </p:cNvPr>
            <p:cNvSpPr txBox="1"/>
            <p:nvPr/>
          </p:nvSpPr>
          <p:spPr>
            <a:xfrm>
              <a:off x="1683329" y="231771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26957B0-CB81-4750-89AC-C05F11BAF3B5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1 </a:t>
            </a:r>
            <a:r>
              <a:rPr lang="en-CA" sz="1200" dirty="0"/>
              <a:t>of </a:t>
            </a:r>
            <a:r>
              <a:rPr lang="en-CA" sz="1200" dirty="0" smtClean="0"/>
              <a:t>3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50821" y="1063725"/>
            <a:ext cx="2339102" cy="2922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Periderm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Outer 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Inner 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Primary phloem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phloem 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phloem 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Annular ring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Rays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Pith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468433" y="136358"/>
            <a:ext cx="17106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Stem</a:t>
            </a:r>
          </a:p>
          <a:p>
            <a:pPr algn="ctr"/>
            <a:r>
              <a:rPr lang="en-US" i="1" dirty="0" err="1">
                <a:latin typeface="+mj-lt"/>
                <a:cs typeface="Times New Roman"/>
              </a:rPr>
              <a:t>Tilia</a:t>
            </a:r>
            <a:r>
              <a:rPr lang="en-US" dirty="0">
                <a:latin typeface="+mj-lt"/>
                <a:cs typeface="Times New Roman"/>
              </a:rPr>
              <a:t> (Basswood)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Year 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6" y="4307704"/>
            <a:ext cx="1784914" cy="184723"/>
            <a:chOff x="4724400" y="4218920"/>
            <a:chExt cx="1784914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103" name="TextBox 60">
            <a:extLst>
              <a:ext uri="{FF2B5EF4-FFF2-40B4-BE49-F238E27FC236}">
                <a16:creationId xmlns:a16="http://schemas.microsoft.com/office/drawing/2014/main" xmlns="" id="{303510AB-499B-46BC-A2F7-858EEF44725B}"/>
              </a:ext>
            </a:extLst>
          </p:cNvPr>
          <p:cNvSpPr txBox="1"/>
          <p:nvPr/>
        </p:nvSpPr>
        <p:spPr>
          <a:xfrm>
            <a:off x="4822663" y="3971828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104" name="TextBox 61">
            <a:extLst>
              <a:ext uri="{FF2B5EF4-FFF2-40B4-BE49-F238E27FC236}">
                <a16:creationId xmlns:a16="http://schemas.microsoft.com/office/drawing/2014/main" xmlns="" id="{E8CD4164-F9B6-490B-9CBE-9B3FA0B8C1CC}"/>
              </a:ext>
            </a:extLst>
          </p:cNvPr>
          <p:cNvSpPr txBox="1"/>
          <p:nvPr/>
        </p:nvSpPr>
        <p:spPr>
          <a:xfrm>
            <a:off x="4037451" y="4307647"/>
            <a:ext cx="733192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3BA5A84-3E9B-48E0-8E03-BAD424BE3337}"/>
              </a:ext>
            </a:extLst>
          </p:cNvPr>
          <p:cNvGrpSpPr/>
          <p:nvPr/>
        </p:nvGrpSpPr>
        <p:grpSpPr>
          <a:xfrm>
            <a:off x="-5527" y="3803656"/>
            <a:ext cx="3789324" cy="2689045"/>
            <a:chOff x="-5527" y="3803656"/>
            <a:chExt cx="3789324" cy="2689045"/>
          </a:xfrm>
        </p:grpSpPr>
        <p:pic>
          <p:nvPicPr>
            <p:cNvPr id="114" name="Picture 113" descr="A picture containing sitting, large, table, holding&#10;&#10;Description automatically generated">
              <a:extLst>
                <a:ext uri="{FF2B5EF4-FFF2-40B4-BE49-F238E27FC236}">
                  <a16:creationId xmlns:a16="http://schemas.microsoft.com/office/drawing/2014/main" xmlns="" id="{222D2FF2-7E16-4CA6-951C-FBF6AAD31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383"/>
            <a:stretch/>
          </p:blipFill>
          <p:spPr>
            <a:xfrm>
              <a:off x="-5527" y="3803656"/>
              <a:ext cx="3789324" cy="26890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44F5398-1D56-454E-B6CD-D1C2662DF557}"/>
                </a:ext>
              </a:extLst>
            </p:cNvPr>
            <p:cNvSpPr txBox="1"/>
            <p:nvPr/>
          </p:nvSpPr>
          <p:spPr>
            <a:xfrm>
              <a:off x="1183111" y="532190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38BF046-F465-4D77-9882-FB5F773133F5}"/>
                </a:ext>
              </a:extLst>
            </p:cNvPr>
            <p:cNvSpPr txBox="1"/>
            <p:nvPr/>
          </p:nvSpPr>
          <p:spPr>
            <a:xfrm>
              <a:off x="2524427" y="546555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C89A48A-5C32-4200-8840-8D768B9C14F0}"/>
                </a:ext>
              </a:extLst>
            </p:cNvPr>
            <p:cNvSpPr txBox="1"/>
            <p:nvPr/>
          </p:nvSpPr>
          <p:spPr>
            <a:xfrm>
              <a:off x="1253775" y="434122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xmlns="" id="{E4889260-7FD2-416A-9197-8CC0B5BCCD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6502" y="4095523"/>
              <a:ext cx="552314" cy="2898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xmlns="" id="{072286CD-FD69-43D5-8CC2-A4095DDA5A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0839" y="4095523"/>
              <a:ext cx="147977" cy="46290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359567FB-3007-48C4-AE07-27894EB57450}"/>
                </a:ext>
              </a:extLst>
            </p:cNvPr>
            <p:cNvSpPr txBox="1"/>
            <p:nvPr/>
          </p:nvSpPr>
          <p:spPr>
            <a:xfrm>
              <a:off x="3096264" y="39043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89" name="Right Brace 88">
              <a:extLst>
                <a:ext uri="{FF2B5EF4-FFF2-40B4-BE49-F238E27FC236}">
                  <a16:creationId xmlns:a16="http://schemas.microsoft.com/office/drawing/2014/main" xmlns="" id="{3A585B13-EDFD-479B-B8DD-45CF39DA5529}"/>
                </a:ext>
              </a:extLst>
            </p:cNvPr>
            <p:cNvSpPr/>
            <p:nvPr/>
          </p:nvSpPr>
          <p:spPr>
            <a:xfrm rot="10800000">
              <a:off x="1459655" y="4843401"/>
              <a:ext cx="180000" cy="123400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075B3B6C-0F03-4D3E-B364-C8356A91FB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6181" y="5621988"/>
              <a:ext cx="384619" cy="745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F9E809A9-8BAC-415C-9EAF-72D7FCE2AE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5296" y="4758580"/>
              <a:ext cx="239476" cy="8482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337F3D1E-EA47-4A64-B72E-474845062CB0}"/>
                </a:ext>
              </a:extLst>
            </p:cNvPr>
            <p:cNvSpPr txBox="1"/>
            <p:nvPr/>
          </p:nvSpPr>
          <p:spPr>
            <a:xfrm>
              <a:off x="2401921" y="46078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02" name="Right Brace 101">
              <a:extLst>
                <a:ext uri="{FF2B5EF4-FFF2-40B4-BE49-F238E27FC236}">
                  <a16:creationId xmlns:a16="http://schemas.microsoft.com/office/drawing/2014/main" xmlns="" id="{231765F1-0DEB-4307-BBEB-0B589519EBA2}"/>
                </a:ext>
              </a:extLst>
            </p:cNvPr>
            <p:cNvSpPr/>
            <p:nvPr/>
          </p:nvSpPr>
          <p:spPr>
            <a:xfrm rot="10800000">
              <a:off x="1459656" y="4200880"/>
              <a:ext cx="180000" cy="557691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88B7842-9FA5-4A17-A74D-067F8AF384A6}"/>
                </a:ext>
              </a:extLst>
            </p:cNvPr>
            <p:cNvSpPr txBox="1"/>
            <p:nvPr/>
          </p:nvSpPr>
          <p:spPr>
            <a:xfrm>
              <a:off x="1675082" y="621486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xmlns="" id="{9BD55EBA-AF14-4C13-908C-30711D69F25F}"/>
                </a:ext>
              </a:extLst>
            </p:cNvPr>
            <p:cNvCxnSpPr/>
            <p:nvPr/>
          </p:nvCxnSpPr>
          <p:spPr>
            <a:xfrm>
              <a:off x="3565315" y="6383867"/>
              <a:ext cx="12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55EBCD-6B14-4CBE-B465-27D4AB00007A}"/>
              </a:ext>
            </a:extLst>
          </p:cNvPr>
          <p:cNvGrpSpPr/>
          <p:nvPr/>
        </p:nvGrpSpPr>
        <p:grpSpPr>
          <a:xfrm>
            <a:off x="0" y="6617024"/>
            <a:ext cx="3369302" cy="2526976"/>
            <a:chOff x="0" y="6617024"/>
            <a:chExt cx="3369302" cy="2526976"/>
          </a:xfrm>
        </p:grpSpPr>
        <p:pic>
          <p:nvPicPr>
            <p:cNvPr id="8" name="Picture 7" descr="A close up of an object&#10;&#10;Description automatically generated">
              <a:extLst>
                <a:ext uri="{FF2B5EF4-FFF2-40B4-BE49-F238E27FC236}">
                  <a16:creationId xmlns:a16="http://schemas.microsoft.com/office/drawing/2014/main" xmlns="" id="{92FF45DE-5611-47F0-B69C-327378E5C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5000"/>
                      </a14:imgEffect>
                      <a14:imgEffect>
                        <a14:saturation sat="150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617024"/>
              <a:ext cx="3369302" cy="2526976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D49FD9BE-B105-46EE-AE70-981F987CE8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023" y="8054889"/>
              <a:ext cx="621055" cy="23914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AC1142B2-C456-4DDE-A6DA-A811894336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5610" y="7843164"/>
              <a:ext cx="26309" cy="46376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2BD716E1-24DB-48D4-9354-BCC184706B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2824" y="7924442"/>
              <a:ext cx="593842" cy="36959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775F6F3-AEC0-4331-8A01-9B28721C2C9A}"/>
                </a:ext>
              </a:extLst>
            </p:cNvPr>
            <p:cNvSpPr txBox="1"/>
            <p:nvPr/>
          </p:nvSpPr>
          <p:spPr>
            <a:xfrm>
              <a:off x="1396127" y="8241174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089249FB-B4E8-4A12-BF3E-99AEC16D9B51}"/>
                </a:ext>
              </a:extLst>
            </p:cNvPr>
            <p:cNvSpPr txBox="1"/>
            <p:nvPr/>
          </p:nvSpPr>
          <p:spPr>
            <a:xfrm>
              <a:off x="1583101" y="6866212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9BD6A5F9-7473-4E0B-AD98-CB9206439FDB}"/>
                </a:ext>
              </a:extLst>
            </p:cNvPr>
            <p:cNvSpPr txBox="1"/>
            <p:nvPr/>
          </p:nvSpPr>
          <p:spPr>
            <a:xfrm>
              <a:off x="635159" y="7438034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F72AF0DC-F2D6-454E-85E7-10E8AA619271}"/>
                </a:ext>
              </a:extLst>
            </p:cNvPr>
            <p:cNvSpPr txBox="1"/>
            <p:nvPr/>
          </p:nvSpPr>
          <p:spPr>
            <a:xfrm>
              <a:off x="2488470" y="7429482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EC6DD369-7009-4517-81E7-D5449F829B85}"/>
                </a:ext>
              </a:extLst>
            </p:cNvPr>
            <p:cNvSpPr txBox="1"/>
            <p:nvPr/>
          </p:nvSpPr>
          <p:spPr>
            <a:xfrm>
              <a:off x="368202" y="6777909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4A9390D9-EE3A-4AF5-BEE0-7FB1BFD1B838}"/>
                </a:ext>
              </a:extLst>
            </p:cNvPr>
            <p:cNvSpPr txBox="1"/>
            <p:nvPr/>
          </p:nvSpPr>
          <p:spPr>
            <a:xfrm>
              <a:off x="519329" y="7100748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029E156A-F639-4704-808A-5E783867978E}"/>
                </a:ext>
              </a:extLst>
            </p:cNvPr>
            <p:cNvSpPr txBox="1"/>
            <p:nvPr/>
          </p:nvSpPr>
          <p:spPr>
            <a:xfrm>
              <a:off x="1148310" y="7100748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A8F46F36-2686-4097-AE24-8A936DDD17B7}"/>
                </a:ext>
              </a:extLst>
            </p:cNvPr>
            <p:cNvSpPr txBox="1"/>
            <p:nvPr/>
          </p:nvSpPr>
          <p:spPr>
            <a:xfrm>
              <a:off x="2008418" y="7042872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9355C71B-F122-4FE9-90DD-5E756A23D6E0}"/>
                </a:ext>
              </a:extLst>
            </p:cNvPr>
            <p:cNvSpPr txBox="1"/>
            <p:nvPr/>
          </p:nvSpPr>
          <p:spPr>
            <a:xfrm>
              <a:off x="2574638" y="6918041"/>
              <a:ext cx="26286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3D05C19-1AA1-4CE5-B2E5-DA14422C2675}"/>
                </a:ext>
              </a:extLst>
            </p:cNvPr>
            <p:cNvSpPr txBox="1"/>
            <p:nvPr/>
          </p:nvSpPr>
          <p:spPr>
            <a:xfrm>
              <a:off x="197551" y="8517801"/>
              <a:ext cx="34130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83" name="Right Brace 82">
              <a:extLst>
                <a:ext uri="{FF2B5EF4-FFF2-40B4-BE49-F238E27FC236}">
                  <a16:creationId xmlns:a16="http://schemas.microsoft.com/office/drawing/2014/main" xmlns="" id="{F95E8C85-E1AD-4127-8311-AE65DDB6E041}"/>
                </a:ext>
              </a:extLst>
            </p:cNvPr>
            <p:cNvSpPr/>
            <p:nvPr/>
          </p:nvSpPr>
          <p:spPr>
            <a:xfrm rot="10800000">
              <a:off x="504274" y="8198384"/>
              <a:ext cx="228293" cy="91546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xmlns="" id="{30A54FAA-63CA-4EF0-A046-97EC332211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7991" y="8383023"/>
              <a:ext cx="313604" cy="27309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05E992B6-46B9-4A68-A704-06188D6180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1594" y="8415828"/>
              <a:ext cx="404190" cy="24028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62066F37-BBD3-46E0-ABE5-2F2294178013}"/>
                </a:ext>
              </a:extLst>
            </p:cNvPr>
            <p:cNvSpPr txBox="1"/>
            <p:nvPr/>
          </p:nvSpPr>
          <p:spPr>
            <a:xfrm>
              <a:off x="2380944" y="8601953"/>
              <a:ext cx="341301" cy="2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587B7D30-C98C-49E2-98EF-5BB0264731B6}"/>
                </a:ext>
              </a:extLst>
            </p:cNvPr>
            <p:cNvCxnSpPr/>
            <p:nvPr/>
          </p:nvCxnSpPr>
          <p:spPr>
            <a:xfrm>
              <a:off x="2158570" y="9037596"/>
              <a:ext cx="1116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6386496-D9B8-44B7-B63F-D2FA3781AEE0}"/>
              </a:ext>
            </a:extLst>
          </p:cNvPr>
          <p:cNvGrpSpPr/>
          <p:nvPr/>
        </p:nvGrpSpPr>
        <p:grpSpPr>
          <a:xfrm>
            <a:off x="3488698" y="6618695"/>
            <a:ext cx="3369302" cy="2526976"/>
            <a:chOff x="3488698" y="6618695"/>
            <a:chExt cx="3369302" cy="2526976"/>
          </a:xfrm>
        </p:grpSpPr>
        <p:pic>
          <p:nvPicPr>
            <p:cNvPr id="3" name="Picture 2" descr="A picture containing window&#10;&#10;Description automatically generated">
              <a:extLst>
                <a:ext uri="{FF2B5EF4-FFF2-40B4-BE49-F238E27FC236}">
                  <a16:creationId xmlns:a16="http://schemas.microsoft.com/office/drawing/2014/main" xmlns="" id="{8B7BCFDA-2850-4547-B711-933EDC370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698" y="6618695"/>
              <a:ext cx="3369302" cy="252697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1B9B176-DDAB-4959-9D33-333EAF733679}"/>
                </a:ext>
              </a:extLst>
            </p:cNvPr>
            <p:cNvSpPr txBox="1"/>
            <p:nvPr/>
          </p:nvSpPr>
          <p:spPr>
            <a:xfrm>
              <a:off x="5099294" y="8666782"/>
              <a:ext cx="340276" cy="275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0BAF218-0ABF-451E-AAE6-0BDB7AA3B97E}"/>
                </a:ext>
              </a:extLst>
            </p:cNvPr>
            <p:cNvSpPr txBox="1"/>
            <p:nvPr/>
          </p:nvSpPr>
          <p:spPr>
            <a:xfrm>
              <a:off x="4926838" y="7799248"/>
              <a:ext cx="340276" cy="275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102A9E5C-F354-4816-9F1A-BF395AE43ABA}"/>
                </a:ext>
              </a:extLst>
            </p:cNvPr>
            <p:cNvSpPr txBox="1"/>
            <p:nvPr/>
          </p:nvSpPr>
          <p:spPr>
            <a:xfrm>
              <a:off x="3868652" y="7744285"/>
              <a:ext cx="340276" cy="275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494540A-F896-4916-BAFE-A87515618303}"/>
                </a:ext>
              </a:extLst>
            </p:cNvPr>
            <p:cNvSpPr txBox="1"/>
            <p:nvPr/>
          </p:nvSpPr>
          <p:spPr>
            <a:xfrm>
              <a:off x="5802424" y="7644472"/>
              <a:ext cx="340276" cy="275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68E65E13-11D6-4825-9401-146AF208B96E}"/>
                </a:ext>
              </a:extLst>
            </p:cNvPr>
            <p:cNvSpPr txBox="1"/>
            <p:nvPr/>
          </p:nvSpPr>
          <p:spPr>
            <a:xfrm>
              <a:off x="6325300" y="7782370"/>
              <a:ext cx="340276" cy="275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CC09CC35-69FE-4A22-B995-F3830B774E09}"/>
                </a:ext>
              </a:extLst>
            </p:cNvPr>
            <p:cNvSpPr txBox="1"/>
            <p:nvPr/>
          </p:nvSpPr>
          <p:spPr>
            <a:xfrm>
              <a:off x="4352774" y="6956754"/>
              <a:ext cx="340276" cy="275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1" name="Right Brace 110">
              <a:extLst>
                <a:ext uri="{FF2B5EF4-FFF2-40B4-BE49-F238E27FC236}">
                  <a16:creationId xmlns:a16="http://schemas.microsoft.com/office/drawing/2014/main" xmlns="" id="{E9C12B06-3F89-4681-AAB1-88A38F1C63B5}"/>
                </a:ext>
              </a:extLst>
            </p:cNvPr>
            <p:cNvSpPr/>
            <p:nvPr/>
          </p:nvSpPr>
          <p:spPr>
            <a:xfrm rot="10800000">
              <a:off x="4641760" y="6645503"/>
              <a:ext cx="228293" cy="898297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FD1175D9-ED41-4241-A2B5-3BBCD8E75804}"/>
                </a:ext>
              </a:extLst>
            </p:cNvPr>
            <p:cNvCxnSpPr/>
            <p:nvPr/>
          </p:nvCxnSpPr>
          <p:spPr>
            <a:xfrm>
              <a:off x="5652000" y="9037596"/>
              <a:ext cx="111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501F4C-EAF9-4B02-A73F-7916497BCE48}"/>
              </a:ext>
            </a:extLst>
          </p:cNvPr>
          <p:cNvGrpSpPr/>
          <p:nvPr/>
        </p:nvGrpSpPr>
        <p:grpSpPr>
          <a:xfrm>
            <a:off x="3906494" y="4545542"/>
            <a:ext cx="2951505" cy="1945489"/>
            <a:chOff x="3906494" y="4545542"/>
            <a:chExt cx="2951505" cy="1945489"/>
          </a:xfrm>
        </p:grpSpPr>
        <p:pic>
          <p:nvPicPr>
            <p:cNvPr id="14" name="Picture 13" descr="A picture containing table, sitting, bird&#10;&#10;Description automatically generated">
              <a:extLst>
                <a:ext uri="{FF2B5EF4-FFF2-40B4-BE49-F238E27FC236}">
                  <a16:creationId xmlns:a16="http://schemas.microsoft.com/office/drawing/2014/main" xmlns="" id="{4E502E68-1D4D-45C6-AD43-F74C36167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8" b="9262"/>
            <a:stretch/>
          </p:blipFill>
          <p:spPr>
            <a:xfrm>
              <a:off x="3906494" y="4546374"/>
              <a:ext cx="2951505" cy="1944657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28E88AC4-8C4B-48E8-88DA-A372B7B5F8C5}"/>
                </a:ext>
              </a:extLst>
            </p:cNvPr>
            <p:cNvCxnSpPr>
              <a:cxnSpLocks/>
            </p:cNvCxnSpPr>
            <p:nvPr/>
          </p:nvCxnSpPr>
          <p:spPr>
            <a:xfrm>
              <a:off x="4753381" y="4729444"/>
              <a:ext cx="220052" cy="18841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891D097-3AF3-4942-A1D4-005A5BF899DF}"/>
                </a:ext>
              </a:extLst>
            </p:cNvPr>
            <p:cNvSpPr txBox="1"/>
            <p:nvPr/>
          </p:nvSpPr>
          <p:spPr>
            <a:xfrm>
              <a:off x="4569999" y="45455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xmlns="" id="{9A9D3E9C-FB4C-43AD-B2AE-DB7433ACFFBA}"/>
                </a:ext>
              </a:extLst>
            </p:cNvPr>
            <p:cNvSpPr/>
            <p:nvPr/>
          </p:nvSpPr>
          <p:spPr>
            <a:xfrm rot="10800000">
              <a:off x="4422848" y="5073075"/>
              <a:ext cx="180000" cy="454215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5CF86CB-462C-4A7D-9FA0-8D37519BFE5D}"/>
                </a:ext>
              </a:extLst>
            </p:cNvPr>
            <p:cNvSpPr txBox="1"/>
            <p:nvPr/>
          </p:nvSpPr>
          <p:spPr>
            <a:xfrm>
              <a:off x="4202907" y="51647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0A4CC9D2-4FD8-4DF4-AE5A-00F6350A56B6}"/>
                </a:ext>
              </a:extLst>
            </p:cNvPr>
            <p:cNvSpPr txBox="1"/>
            <p:nvPr/>
          </p:nvSpPr>
          <p:spPr>
            <a:xfrm>
              <a:off x="5214673" y="56959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F588998A-AD74-4FD8-BFD1-320B3FFD13BC}"/>
                </a:ext>
              </a:extLst>
            </p:cNvPr>
            <p:cNvSpPr txBox="1"/>
            <p:nvPr/>
          </p:nvSpPr>
          <p:spPr>
            <a:xfrm>
              <a:off x="5212355" y="60630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7B053AAD-3AE4-47E6-A892-6A2C5D1B9914}"/>
                </a:ext>
              </a:extLst>
            </p:cNvPr>
            <p:cNvCxnSpPr/>
            <p:nvPr/>
          </p:nvCxnSpPr>
          <p:spPr>
            <a:xfrm>
              <a:off x="5796000" y="6383867"/>
              <a:ext cx="972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B6EE9C-E2F1-4AE9-9094-5DCC038B3AC1}"/>
              </a:ext>
            </a:extLst>
          </p:cNvPr>
          <p:cNvGrpSpPr/>
          <p:nvPr/>
        </p:nvGrpSpPr>
        <p:grpSpPr>
          <a:xfrm>
            <a:off x="-10101" y="0"/>
            <a:ext cx="3793898" cy="3676824"/>
            <a:chOff x="-10101" y="0"/>
            <a:chExt cx="3793898" cy="3676824"/>
          </a:xfrm>
        </p:grpSpPr>
        <p:pic>
          <p:nvPicPr>
            <p:cNvPr id="166" name="Picture 165" descr="A picture containing rug&#10;&#10;Description automatically generated">
              <a:extLst>
                <a:ext uri="{FF2B5EF4-FFF2-40B4-BE49-F238E27FC236}">
                  <a16:creationId xmlns:a16="http://schemas.microsoft.com/office/drawing/2014/main" xmlns="" id="{D2B5BAD7-615D-4CF3-8404-C3C92155B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6" t="10133" r="10532" b="5507"/>
            <a:stretch/>
          </p:blipFill>
          <p:spPr>
            <a:xfrm>
              <a:off x="-10101" y="0"/>
              <a:ext cx="3793898" cy="36768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5873CEA-FF51-46DD-8EC0-CFA45791E5EE}"/>
                </a:ext>
              </a:extLst>
            </p:cNvPr>
            <p:cNvSpPr txBox="1"/>
            <p:nvPr/>
          </p:nvSpPr>
          <p:spPr>
            <a:xfrm>
              <a:off x="1633923" y="16918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DD8B10F-97A5-4E1E-B1A9-8E71582EF5E4}"/>
                </a:ext>
              </a:extLst>
            </p:cNvPr>
            <p:cNvSpPr txBox="1"/>
            <p:nvPr/>
          </p:nvSpPr>
          <p:spPr>
            <a:xfrm>
              <a:off x="2510151" y="211480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74C3459-3B03-4B2B-9EB3-CCDC0005FE5C}"/>
                </a:ext>
              </a:extLst>
            </p:cNvPr>
            <p:cNvSpPr txBox="1"/>
            <p:nvPr/>
          </p:nvSpPr>
          <p:spPr>
            <a:xfrm>
              <a:off x="3079758" y="21147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8CC23F7C-458C-451F-8DCF-FC62E0495F05}"/>
                </a:ext>
              </a:extLst>
            </p:cNvPr>
            <p:cNvSpPr txBox="1"/>
            <p:nvPr/>
          </p:nvSpPr>
          <p:spPr>
            <a:xfrm>
              <a:off x="3471013" y="11503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E7E1C244-2637-492A-8D93-9B31B7523A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3867" y="1347764"/>
              <a:ext cx="194730" cy="34406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A91B6463-7B9B-4893-8C2C-388886B06DCA}"/>
                </a:ext>
              </a:extLst>
            </p:cNvPr>
            <p:cNvCxnSpPr>
              <a:cxnSpLocks/>
            </p:cNvCxnSpPr>
            <p:nvPr/>
          </p:nvCxnSpPr>
          <p:spPr>
            <a:xfrm>
              <a:off x="2380944" y="1824496"/>
              <a:ext cx="37918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3CFA81A8-DEFA-4CD7-9020-62A00D7A2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2535" y="1820547"/>
              <a:ext cx="288829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7316D33A-ECE0-4FF7-BD06-E45E8BFD2E51}"/>
                </a:ext>
              </a:extLst>
            </p:cNvPr>
            <p:cNvSpPr txBox="1"/>
            <p:nvPr/>
          </p:nvSpPr>
          <p:spPr>
            <a:xfrm>
              <a:off x="2450607" y="1486362"/>
              <a:ext cx="6014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Year</a:t>
              </a:r>
            </a:p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1              2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ADD3868D-9AF8-4D3F-8930-675A8B4C24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6850" y="2697211"/>
              <a:ext cx="159628" cy="41758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xmlns="" id="{9CB9938F-7D93-4AD0-B059-203AD5B877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66188" y="3006566"/>
              <a:ext cx="430290" cy="10822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B6B0EC65-ED97-4AD5-94A8-B7AE5B7EA760}"/>
                </a:ext>
              </a:extLst>
            </p:cNvPr>
            <p:cNvSpPr txBox="1"/>
            <p:nvPr/>
          </p:nvSpPr>
          <p:spPr>
            <a:xfrm>
              <a:off x="3217088" y="30263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95" name="Right Brace 94">
              <a:extLst>
                <a:ext uri="{FF2B5EF4-FFF2-40B4-BE49-F238E27FC236}">
                  <a16:creationId xmlns:a16="http://schemas.microsoft.com/office/drawing/2014/main" xmlns="" id="{011CAAB3-AC56-4D4B-8B0F-5B61114546B5}"/>
                </a:ext>
              </a:extLst>
            </p:cNvPr>
            <p:cNvSpPr/>
            <p:nvPr/>
          </p:nvSpPr>
          <p:spPr>
            <a:xfrm rot="5400000">
              <a:off x="2588784" y="1721988"/>
              <a:ext cx="180000" cy="718388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96" name="Right Brace 95">
              <a:extLst>
                <a:ext uri="{FF2B5EF4-FFF2-40B4-BE49-F238E27FC236}">
                  <a16:creationId xmlns:a16="http://schemas.microsoft.com/office/drawing/2014/main" xmlns="" id="{2B65FE80-7A31-4996-A7D8-AF8A69A3A9D5}"/>
                </a:ext>
              </a:extLst>
            </p:cNvPr>
            <p:cNvSpPr/>
            <p:nvPr/>
          </p:nvSpPr>
          <p:spPr>
            <a:xfrm rot="5400000">
              <a:off x="3121365" y="1961064"/>
              <a:ext cx="180000" cy="234334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xmlns="" id="{D72E9AF4-31D9-4155-AA84-F00059C0DA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0410" y="1216786"/>
              <a:ext cx="203001" cy="482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548EC933-645F-410D-B713-8A36BDCA4B4A}"/>
                </a:ext>
              </a:extLst>
            </p:cNvPr>
            <p:cNvSpPr txBox="1"/>
            <p:nvPr/>
          </p:nvSpPr>
          <p:spPr>
            <a:xfrm>
              <a:off x="2563700" y="10843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DA065992-635A-46C0-9958-14DD1133C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5828" y="561863"/>
              <a:ext cx="182043" cy="16147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89EFA649-724C-4B7F-99D9-C6A06AA9F37D}"/>
                </a:ext>
              </a:extLst>
            </p:cNvPr>
            <p:cNvSpPr txBox="1"/>
            <p:nvPr/>
          </p:nvSpPr>
          <p:spPr>
            <a:xfrm>
              <a:off x="3164540" y="364978"/>
              <a:ext cx="570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1, 2, 3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xmlns="" id="{5796CE23-8FCB-4A86-B1AA-A64B8D8D3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335" y="1226446"/>
              <a:ext cx="240265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9A39176F-29E3-4BC9-8798-96A9E7FD1093}"/>
                </a:ext>
              </a:extLst>
            </p:cNvPr>
            <p:cNvSpPr txBox="1"/>
            <p:nvPr/>
          </p:nvSpPr>
          <p:spPr>
            <a:xfrm>
              <a:off x="929999" y="10879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xmlns="" id="{7365D624-82E1-4EB3-A247-28880E4D2D8D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2888931"/>
              <a:ext cx="131304" cy="23526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243EA4C5-D7B8-4B91-9A2F-FCD4D54EBF3C}"/>
                </a:ext>
              </a:extLst>
            </p:cNvPr>
            <p:cNvSpPr txBox="1"/>
            <p:nvPr/>
          </p:nvSpPr>
          <p:spPr>
            <a:xfrm>
              <a:off x="1588058" y="27019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364865C2-CB19-403A-B445-8033BCBA2B28}"/>
                </a:ext>
              </a:extLst>
            </p:cNvPr>
            <p:cNvCxnSpPr/>
            <p:nvPr/>
          </p:nvCxnSpPr>
          <p:spPr>
            <a:xfrm>
              <a:off x="3578597" y="3539578"/>
              <a:ext cx="79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61004D4A-CAF1-4640-9877-251A130043BF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2 </a:t>
            </a:r>
            <a:r>
              <a:rPr lang="en-CA" sz="1200" dirty="0"/>
              <a:t>of </a:t>
            </a:r>
            <a:r>
              <a:rPr lang="en-CA" sz="1200" dirty="0" smtClean="0"/>
              <a:t>3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18915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21731" y="1038342"/>
            <a:ext cx="2500364" cy="295837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Periderm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Outer 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Inner 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Primary phloem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Secondary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Secondary phloem 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Secondary phloem 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Secondary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Rays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Pith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516585" y="103710"/>
            <a:ext cx="1710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Stem</a:t>
            </a:r>
          </a:p>
          <a:p>
            <a:pPr algn="ctr"/>
            <a:r>
              <a:rPr lang="en-US" i="1" dirty="0" err="1">
                <a:latin typeface="+mj-lt"/>
                <a:cs typeface="Times New Roman"/>
              </a:rPr>
              <a:t>Tilia</a:t>
            </a:r>
            <a:r>
              <a:rPr lang="en-US" dirty="0">
                <a:latin typeface="+mj-lt"/>
                <a:cs typeface="Times New Roman"/>
              </a:rPr>
              <a:t> (Basswood)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Year 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6" y="4245325"/>
            <a:ext cx="1784914" cy="184723"/>
            <a:chOff x="4724400" y="4218920"/>
            <a:chExt cx="1784914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76" name="TextBox 60">
            <a:extLst>
              <a:ext uri="{FF2B5EF4-FFF2-40B4-BE49-F238E27FC236}">
                <a16:creationId xmlns:a16="http://schemas.microsoft.com/office/drawing/2014/main" xmlns="" id="{5FD22099-A88E-45EB-B7FB-BA7E94ACD478}"/>
              </a:ext>
            </a:extLst>
          </p:cNvPr>
          <p:cNvSpPr txBox="1"/>
          <p:nvPr/>
        </p:nvSpPr>
        <p:spPr>
          <a:xfrm>
            <a:off x="4870815" y="3956245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78" name="TextBox 61">
            <a:extLst>
              <a:ext uri="{FF2B5EF4-FFF2-40B4-BE49-F238E27FC236}">
                <a16:creationId xmlns:a16="http://schemas.microsoft.com/office/drawing/2014/main" xmlns="" id="{C2DEB8FC-CAB0-4883-8BF4-A9C7F411BE31}"/>
              </a:ext>
            </a:extLst>
          </p:cNvPr>
          <p:cNvSpPr txBox="1"/>
          <p:nvPr/>
        </p:nvSpPr>
        <p:spPr>
          <a:xfrm>
            <a:off x="4088828" y="4246699"/>
            <a:ext cx="733192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3A2C59-7A23-40C7-9774-9816408E6FCA}"/>
              </a:ext>
            </a:extLst>
          </p:cNvPr>
          <p:cNvGrpSpPr/>
          <p:nvPr/>
        </p:nvGrpSpPr>
        <p:grpSpPr>
          <a:xfrm>
            <a:off x="0" y="3623267"/>
            <a:ext cx="3885836" cy="2794300"/>
            <a:chOff x="0" y="3623267"/>
            <a:chExt cx="3885836" cy="2794300"/>
          </a:xfrm>
        </p:grpSpPr>
        <p:pic>
          <p:nvPicPr>
            <p:cNvPr id="16" name="Picture 15" descr="A picture containing rug&#10;&#10;Description automatically generated">
              <a:extLst>
                <a:ext uri="{FF2B5EF4-FFF2-40B4-BE49-F238E27FC236}">
                  <a16:creationId xmlns:a16="http://schemas.microsoft.com/office/drawing/2014/main" xmlns="" id="{4A690C02-CBDF-4CE5-B9BA-0C9F6BCE7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0"/>
            <a:stretch/>
          </p:blipFill>
          <p:spPr>
            <a:xfrm>
              <a:off x="0" y="3623267"/>
              <a:ext cx="3885836" cy="27943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1CB20CC-E8B5-43D6-88BD-D5E6D30EE208}"/>
                </a:ext>
              </a:extLst>
            </p:cNvPr>
            <p:cNvSpPr txBox="1"/>
            <p:nvPr/>
          </p:nvSpPr>
          <p:spPr>
            <a:xfrm>
              <a:off x="1870386" y="46437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EC370B8-C4FB-4880-91AB-0CA2D759171E}"/>
                </a:ext>
              </a:extLst>
            </p:cNvPr>
            <p:cNvSpPr txBox="1"/>
            <p:nvPr/>
          </p:nvSpPr>
          <p:spPr>
            <a:xfrm>
              <a:off x="2197394" y="592268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0A93534-64FA-47E7-B8C9-B58A86232B0D}"/>
                </a:ext>
              </a:extLst>
            </p:cNvPr>
            <p:cNvSpPr txBox="1"/>
            <p:nvPr/>
          </p:nvSpPr>
          <p:spPr>
            <a:xfrm>
              <a:off x="1860602" y="40740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805DB1B-2B9A-4127-A5DB-91F9B0080DAD}"/>
                </a:ext>
              </a:extLst>
            </p:cNvPr>
            <p:cNvSpPr txBox="1"/>
            <p:nvPr/>
          </p:nvSpPr>
          <p:spPr>
            <a:xfrm>
              <a:off x="2536533" y="49887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102" name="Right Brace 101">
              <a:extLst>
                <a:ext uri="{FF2B5EF4-FFF2-40B4-BE49-F238E27FC236}">
                  <a16:creationId xmlns:a16="http://schemas.microsoft.com/office/drawing/2014/main" xmlns="" id="{E5A5D33E-8604-476E-9F52-550BE15CA311}"/>
                </a:ext>
              </a:extLst>
            </p:cNvPr>
            <p:cNvSpPr/>
            <p:nvPr/>
          </p:nvSpPr>
          <p:spPr>
            <a:xfrm>
              <a:off x="1003993" y="4405770"/>
              <a:ext cx="180000" cy="1442953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79606AB4-5296-4B5D-ADE3-A6F49E7F6DC7}"/>
                </a:ext>
              </a:extLst>
            </p:cNvPr>
            <p:cNvSpPr txBox="1"/>
            <p:nvPr/>
          </p:nvSpPr>
          <p:spPr>
            <a:xfrm>
              <a:off x="1131400" y="49887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104" name="Right Brace 103">
              <a:extLst>
                <a:ext uri="{FF2B5EF4-FFF2-40B4-BE49-F238E27FC236}">
                  <a16:creationId xmlns:a16="http://schemas.microsoft.com/office/drawing/2014/main" xmlns="" id="{7C4895B2-A2AA-46E8-B23B-90C845CCF7D4}"/>
                </a:ext>
              </a:extLst>
            </p:cNvPr>
            <p:cNvSpPr/>
            <p:nvPr/>
          </p:nvSpPr>
          <p:spPr>
            <a:xfrm rot="10800000">
              <a:off x="2760067" y="4392409"/>
              <a:ext cx="180000" cy="1442953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9A48C9DD-1F13-4A76-BBCD-2D187D1E3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8016" y="5834765"/>
              <a:ext cx="71083" cy="29011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xmlns="" id="{1445E6D9-1357-4656-8C60-D7AE5CA93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8016" y="5741132"/>
              <a:ext cx="376062" cy="383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xmlns="" id="{60EAAAC2-9F06-4D59-AD89-28CECD38EE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63007" y="5869776"/>
              <a:ext cx="265009" cy="25509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8B0974E8-9F95-4A63-B9E8-1B567DF250D1}"/>
                </a:ext>
              </a:extLst>
            </p:cNvPr>
            <p:cNvSpPr txBox="1"/>
            <p:nvPr/>
          </p:nvSpPr>
          <p:spPr>
            <a:xfrm>
              <a:off x="1403931" y="60800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4AEC6E76-9210-441A-BF49-9F9815ABFCF0}"/>
                </a:ext>
              </a:extLst>
            </p:cNvPr>
            <p:cNvSpPr txBox="1"/>
            <p:nvPr/>
          </p:nvSpPr>
          <p:spPr>
            <a:xfrm>
              <a:off x="1870386" y="38597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86" name="Right Brace 85">
              <a:extLst>
                <a:ext uri="{FF2B5EF4-FFF2-40B4-BE49-F238E27FC236}">
                  <a16:creationId xmlns:a16="http://schemas.microsoft.com/office/drawing/2014/main" xmlns="" id="{A01561F7-8464-4249-954B-E12517B11BB1}"/>
                </a:ext>
              </a:extLst>
            </p:cNvPr>
            <p:cNvSpPr/>
            <p:nvPr/>
          </p:nvSpPr>
          <p:spPr>
            <a:xfrm>
              <a:off x="2093924" y="5749250"/>
              <a:ext cx="180000" cy="62392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B2BCE001-6505-466A-A7DB-E4C167E486CA}"/>
                </a:ext>
              </a:extLst>
            </p:cNvPr>
            <p:cNvCxnSpPr/>
            <p:nvPr/>
          </p:nvCxnSpPr>
          <p:spPr>
            <a:xfrm>
              <a:off x="3467993" y="6321631"/>
              <a:ext cx="324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DEAC8A5-8F79-4281-977B-11B3FC90E5B1}"/>
              </a:ext>
            </a:extLst>
          </p:cNvPr>
          <p:cNvGrpSpPr/>
          <p:nvPr/>
        </p:nvGrpSpPr>
        <p:grpSpPr>
          <a:xfrm>
            <a:off x="-2901" y="6542947"/>
            <a:ext cx="3885842" cy="2601053"/>
            <a:chOff x="-2901" y="6542947"/>
            <a:chExt cx="3885842" cy="2601053"/>
          </a:xfrm>
        </p:grpSpPr>
        <p:pic>
          <p:nvPicPr>
            <p:cNvPr id="3" name="Picture 2" descr="A picture containing building, window&#10;&#10;Description automatically generated">
              <a:extLst>
                <a:ext uri="{FF2B5EF4-FFF2-40B4-BE49-F238E27FC236}">
                  <a16:creationId xmlns:a16="http://schemas.microsoft.com/office/drawing/2014/main" xmlns="" id="{66F16CC1-5071-4AA5-BAC8-41DA9187A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51"/>
            <a:stretch/>
          </p:blipFill>
          <p:spPr>
            <a:xfrm rot="10800000">
              <a:off x="-2901" y="6542947"/>
              <a:ext cx="3885842" cy="260105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99AE1FA-C60B-4EBB-A5BE-4D036602AAFB}"/>
                </a:ext>
              </a:extLst>
            </p:cNvPr>
            <p:cNvSpPr txBox="1"/>
            <p:nvPr/>
          </p:nvSpPr>
          <p:spPr>
            <a:xfrm>
              <a:off x="1821328" y="8777001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CC81AE9-270C-427C-99E9-49679FFC9954}"/>
                </a:ext>
              </a:extLst>
            </p:cNvPr>
            <p:cNvSpPr txBox="1"/>
            <p:nvPr/>
          </p:nvSpPr>
          <p:spPr>
            <a:xfrm>
              <a:off x="752232" y="6994905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B908734-8426-4F0E-A4ED-3570FA5EA9D7}"/>
                </a:ext>
              </a:extLst>
            </p:cNvPr>
            <p:cNvSpPr txBox="1"/>
            <p:nvPr/>
          </p:nvSpPr>
          <p:spPr>
            <a:xfrm>
              <a:off x="1804132" y="7611401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8A77B76-1CD0-40E5-BF57-20D6437041E0}"/>
                </a:ext>
              </a:extLst>
            </p:cNvPr>
            <p:cNvSpPr txBox="1"/>
            <p:nvPr/>
          </p:nvSpPr>
          <p:spPr>
            <a:xfrm>
              <a:off x="2491623" y="7773494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8B4A867-2EEF-431C-A8D8-57D3BBD68CBD}"/>
                </a:ext>
              </a:extLst>
            </p:cNvPr>
            <p:cNvSpPr txBox="1"/>
            <p:nvPr/>
          </p:nvSpPr>
          <p:spPr>
            <a:xfrm>
              <a:off x="981848" y="8030953"/>
              <a:ext cx="341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109" name="Right Brace 108">
              <a:extLst>
                <a:ext uri="{FF2B5EF4-FFF2-40B4-BE49-F238E27FC236}">
                  <a16:creationId xmlns:a16="http://schemas.microsoft.com/office/drawing/2014/main" xmlns="" id="{5C493883-FF12-4A89-8EE8-41850803384B}"/>
                </a:ext>
              </a:extLst>
            </p:cNvPr>
            <p:cNvSpPr/>
            <p:nvPr/>
          </p:nvSpPr>
          <p:spPr>
            <a:xfrm rot="10800000">
              <a:off x="1035311" y="6575696"/>
              <a:ext cx="180000" cy="1115419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562E880B-EC68-4CFC-873F-9E3B8DEBCCBC}"/>
                </a:ext>
              </a:extLst>
            </p:cNvPr>
            <p:cNvCxnSpPr/>
            <p:nvPr/>
          </p:nvCxnSpPr>
          <p:spPr>
            <a:xfrm>
              <a:off x="2491623" y="9038836"/>
              <a:ext cx="1296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BC5232-C161-4F59-AB86-2D01751668CE}"/>
              </a:ext>
            </a:extLst>
          </p:cNvPr>
          <p:cNvGrpSpPr/>
          <p:nvPr/>
        </p:nvGrpSpPr>
        <p:grpSpPr>
          <a:xfrm>
            <a:off x="4006045" y="4460716"/>
            <a:ext cx="2849059" cy="1651387"/>
            <a:chOff x="4006045" y="4460716"/>
            <a:chExt cx="2849059" cy="1651387"/>
          </a:xfrm>
        </p:grpSpPr>
        <p:pic>
          <p:nvPicPr>
            <p:cNvPr id="13" name="Picture 12" descr="A picture containing clothing&#10;&#10;Description automatically generated">
              <a:extLst>
                <a:ext uri="{FF2B5EF4-FFF2-40B4-BE49-F238E27FC236}">
                  <a16:creationId xmlns:a16="http://schemas.microsoft.com/office/drawing/2014/main" xmlns="" id="{C6BA1C44-5AC5-49E0-A9C6-9E480EEBE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0" b="16406"/>
            <a:stretch/>
          </p:blipFill>
          <p:spPr>
            <a:xfrm>
              <a:off x="4006045" y="4485059"/>
              <a:ext cx="2849059" cy="162704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63936E4C-4AC2-4D78-B597-8942DE61144F}"/>
                </a:ext>
              </a:extLst>
            </p:cNvPr>
            <p:cNvCxnSpPr>
              <a:cxnSpLocks/>
            </p:cNvCxnSpPr>
            <p:nvPr/>
          </p:nvCxnSpPr>
          <p:spPr>
            <a:xfrm>
              <a:off x="5418975" y="4634046"/>
              <a:ext cx="204576" cy="13448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F12FA35-9A23-4962-A045-8BEBB0EA652C}"/>
                </a:ext>
              </a:extLst>
            </p:cNvPr>
            <p:cNvSpPr txBox="1"/>
            <p:nvPr/>
          </p:nvSpPr>
          <p:spPr>
            <a:xfrm>
              <a:off x="5227653" y="4460716"/>
              <a:ext cx="262436" cy="276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4EF109E5-0ED3-4029-BEED-407E85EF4DA0}"/>
                </a:ext>
              </a:extLst>
            </p:cNvPr>
            <p:cNvSpPr txBox="1"/>
            <p:nvPr/>
          </p:nvSpPr>
          <p:spPr>
            <a:xfrm>
              <a:off x="5298075" y="5823013"/>
              <a:ext cx="262436" cy="276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52" name="Right Brace 51">
              <a:extLst>
                <a:ext uri="{FF2B5EF4-FFF2-40B4-BE49-F238E27FC236}">
                  <a16:creationId xmlns:a16="http://schemas.microsoft.com/office/drawing/2014/main" xmlns="" id="{53E196DE-1E5A-4FE8-A9C8-3AE62DA73473}"/>
                </a:ext>
              </a:extLst>
            </p:cNvPr>
            <p:cNvSpPr/>
            <p:nvPr/>
          </p:nvSpPr>
          <p:spPr>
            <a:xfrm rot="10800000">
              <a:off x="4898414" y="4856337"/>
              <a:ext cx="179468" cy="389522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17E6957-CA8C-4B10-97AA-8AA0137916A2}"/>
                </a:ext>
              </a:extLst>
            </p:cNvPr>
            <p:cNvSpPr txBox="1"/>
            <p:nvPr/>
          </p:nvSpPr>
          <p:spPr>
            <a:xfrm>
              <a:off x="4689510" y="4924208"/>
              <a:ext cx="297598" cy="27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 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458B2F38-342E-412E-B252-CA18532B9592}"/>
                </a:ext>
              </a:extLst>
            </p:cNvPr>
            <p:cNvSpPr txBox="1"/>
            <p:nvPr/>
          </p:nvSpPr>
          <p:spPr>
            <a:xfrm>
              <a:off x="5304344" y="5333922"/>
              <a:ext cx="297598" cy="276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 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03A5F690-1DF6-4069-905B-2497205BA8EA}"/>
                </a:ext>
              </a:extLst>
            </p:cNvPr>
            <p:cNvCxnSpPr/>
            <p:nvPr/>
          </p:nvCxnSpPr>
          <p:spPr>
            <a:xfrm>
              <a:off x="5826541" y="6018974"/>
              <a:ext cx="93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3F5DF6C-2568-4279-85FD-1573B2F4198C}"/>
              </a:ext>
            </a:extLst>
          </p:cNvPr>
          <p:cNvGrpSpPr/>
          <p:nvPr/>
        </p:nvGrpSpPr>
        <p:grpSpPr>
          <a:xfrm>
            <a:off x="4008941" y="6238232"/>
            <a:ext cx="2849057" cy="2905768"/>
            <a:chOff x="4008941" y="6238232"/>
            <a:chExt cx="2849057" cy="2905768"/>
          </a:xfrm>
        </p:grpSpPr>
        <p:pic>
          <p:nvPicPr>
            <p:cNvPr id="18" name="Picture 17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xmlns="" id="{87777BD4-3F2F-4FE9-9DB6-784663B5B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7" r="10000"/>
            <a:stretch/>
          </p:blipFill>
          <p:spPr>
            <a:xfrm rot="5400000">
              <a:off x="3980586" y="6266587"/>
              <a:ext cx="2905768" cy="28490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AF67C91-8E30-4021-BFBE-188B2493443E}"/>
                </a:ext>
              </a:extLst>
            </p:cNvPr>
            <p:cNvSpPr txBox="1"/>
            <p:nvPr/>
          </p:nvSpPr>
          <p:spPr>
            <a:xfrm>
              <a:off x="4211327" y="8285979"/>
              <a:ext cx="340750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4F0E2230-8E44-48F5-9D4A-BF11C79985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629" y="7700477"/>
              <a:ext cx="464218" cy="41889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68B8856C-CA29-4817-958B-D06E708FC4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7977" y="7700477"/>
              <a:ext cx="0" cy="40288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BE3CC0C9-BF08-4DB6-8772-1882B0C09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5837" y="7700477"/>
              <a:ext cx="592415" cy="41889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859F51D-A268-441B-AEF7-1187AE809576}"/>
                </a:ext>
              </a:extLst>
            </p:cNvPr>
            <p:cNvSpPr txBox="1"/>
            <p:nvPr/>
          </p:nvSpPr>
          <p:spPr>
            <a:xfrm>
              <a:off x="5356308" y="8082746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BA27C91-9395-4561-9DD3-E6796FBA2B3B}"/>
                </a:ext>
              </a:extLst>
            </p:cNvPr>
            <p:cNvSpPr txBox="1"/>
            <p:nvPr/>
          </p:nvSpPr>
          <p:spPr>
            <a:xfrm>
              <a:off x="5958744" y="7184738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A2643FA-726D-47FF-96F3-FE94F5BD1C94}"/>
                </a:ext>
              </a:extLst>
            </p:cNvPr>
            <p:cNvSpPr txBox="1"/>
            <p:nvPr/>
          </p:nvSpPr>
          <p:spPr>
            <a:xfrm>
              <a:off x="5760987" y="6360309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10B8BAF-7E30-4D4B-8270-4B440E94D1B8}"/>
                </a:ext>
              </a:extLst>
            </p:cNvPr>
            <p:cNvSpPr txBox="1"/>
            <p:nvPr/>
          </p:nvSpPr>
          <p:spPr>
            <a:xfrm>
              <a:off x="4500493" y="6408905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338681D-B743-4586-AFD2-BF519EE7441B}"/>
                </a:ext>
              </a:extLst>
            </p:cNvPr>
            <p:cNvSpPr txBox="1"/>
            <p:nvPr/>
          </p:nvSpPr>
          <p:spPr>
            <a:xfrm>
              <a:off x="5400364" y="6774240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ED3FA26-DA24-46D4-A4F8-6786A759DC08}"/>
                </a:ext>
              </a:extLst>
            </p:cNvPr>
            <p:cNvSpPr txBox="1"/>
            <p:nvPr/>
          </p:nvSpPr>
          <p:spPr>
            <a:xfrm>
              <a:off x="4528615" y="6831561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A8F2CA5-21F3-4380-8D07-CE72A14C4E7A}"/>
                </a:ext>
              </a:extLst>
            </p:cNvPr>
            <p:cNvSpPr txBox="1"/>
            <p:nvPr/>
          </p:nvSpPr>
          <p:spPr>
            <a:xfrm>
              <a:off x="6484965" y="6555381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BF236D4-1281-40CF-8997-44A301AE1947}"/>
                </a:ext>
              </a:extLst>
            </p:cNvPr>
            <p:cNvSpPr txBox="1"/>
            <p:nvPr/>
          </p:nvSpPr>
          <p:spPr>
            <a:xfrm>
              <a:off x="5355689" y="7359448"/>
              <a:ext cx="262436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10" name="Right Brace 109">
              <a:extLst>
                <a:ext uri="{FF2B5EF4-FFF2-40B4-BE49-F238E27FC236}">
                  <a16:creationId xmlns:a16="http://schemas.microsoft.com/office/drawing/2014/main" xmlns="" id="{EEC96F12-E8E3-44D5-8E37-3D7D1D6F67E6}"/>
                </a:ext>
              </a:extLst>
            </p:cNvPr>
            <p:cNvSpPr/>
            <p:nvPr/>
          </p:nvSpPr>
          <p:spPr>
            <a:xfrm rot="10800000">
              <a:off x="4479857" y="7749901"/>
              <a:ext cx="179468" cy="1348339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0B8AAAD2-47F4-4392-80A4-BEF5018453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6541" y="8305800"/>
              <a:ext cx="310490" cy="34825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xmlns="" id="{E7247BCB-ECFC-4452-A5AE-8577EAFD26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155" y="8358926"/>
              <a:ext cx="279045" cy="29512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3343A0AA-7913-4B41-8A80-533633DC5604}"/>
                </a:ext>
              </a:extLst>
            </p:cNvPr>
            <p:cNvSpPr txBox="1"/>
            <p:nvPr/>
          </p:nvSpPr>
          <p:spPr>
            <a:xfrm>
              <a:off x="6041549" y="8568156"/>
              <a:ext cx="340750" cy="276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703B635F-2CA7-45A0-9F99-58512E2D4E8F}"/>
                </a:ext>
              </a:extLst>
            </p:cNvPr>
            <p:cNvCxnSpPr/>
            <p:nvPr/>
          </p:nvCxnSpPr>
          <p:spPr>
            <a:xfrm>
              <a:off x="5505104" y="9054000"/>
              <a:ext cx="126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E21F73-874E-4018-BE68-85E2F4B3750F}"/>
              </a:ext>
            </a:extLst>
          </p:cNvPr>
          <p:cNvGrpSpPr/>
          <p:nvPr/>
        </p:nvGrpSpPr>
        <p:grpSpPr>
          <a:xfrm>
            <a:off x="0" y="0"/>
            <a:ext cx="3897940" cy="3502800"/>
            <a:chOff x="0" y="0"/>
            <a:chExt cx="3897940" cy="3502800"/>
          </a:xfrm>
        </p:grpSpPr>
        <p:pic>
          <p:nvPicPr>
            <p:cNvPr id="7" name="Picture 6" descr="A picture containing rug&#10;&#10;Description automatically generated">
              <a:extLst>
                <a:ext uri="{FF2B5EF4-FFF2-40B4-BE49-F238E27FC236}">
                  <a16:creationId xmlns:a16="http://schemas.microsoft.com/office/drawing/2014/main" xmlns="" id="{496CFCD8-0954-4D03-ADFA-0402D19B2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9" t="5712" r="8464" b="7145"/>
            <a:stretch/>
          </p:blipFill>
          <p:spPr>
            <a:xfrm>
              <a:off x="0" y="0"/>
              <a:ext cx="3884400" cy="350280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C87DC61C-9843-4A73-8D2A-8CA10432455A}"/>
                </a:ext>
              </a:extLst>
            </p:cNvPr>
            <p:cNvSpPr txBox="1"/>
            <p:nvPr/>
          </p:nvSpPr>
          <p:spPr>
            <a:xfrm>
              <a:off x="1721127" y="157541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7AE0AFA-A0EA-492D-AC9E-D4E7244DCBF2}"/>
                </a:ext>
              </a:extLst>
            </p:cNvPr>
            <p:cNvSpPr txBox="1"/>
            <p:nvPr/>
          </p:nvSpPr>
          <p:spPr>
            <a:xfrm>
              <a:off x="3165080" y="20407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44958EFB-69D6-4D3E-8A4C-3F6B37147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507" y="289088"/>
              <a:ext cx="346931" cy="8657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9D5F8EE9-B660-4329-8B09-7F084FE0F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1124" y="564534"/>
              <a:ext cx="178209" cy="13372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8DCAC095-7B74-4078-8A6E-5A0A9422D446}"/>
                </a:ext>
              </a:extLst>
            </p:cNvPr>
            <p:cNvSpPr txBox="1"/>
            <p:nvPr/>
          </p:nvSpPr>
          <p:spPr>
            <a:xfrm>
              <a:off x="2979266" y="1313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646A02F-2FC5-4B39-9EA2-9EAFE29237B4}"/>
                </a:ext>
              </a:extLst>
            </p:cNvPr>
            <p:cNvSpPr txBox="1"/>
            <p:nvPr/>
          </p:nvSpPr>
          <p:spPr>
            <a:xfrm>
              <a:off x="3326950" y="384873"/>
              <a:ext cx="570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1, 2, 3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93AFA3DE-6468-4C52-B39F-5B0C764EE5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7181" y="2843849"/>
              <a:ext cx="503853" cy="11119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172FE4A4-CF77-431B-A445-D26241AE8F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2652" y="2467498"/>
              <a:ext cx="208382" cy="48774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4392985-BAB1-4292-B251-F03E67D39B26}"/>
                </a:ext>
              </a:extLst>
            </p:cNvPr>
            <p:cNvSpPr txBox="1"/>
            <p:nvPr/>
          </p:nvSpPr>
          <p:spPr>
            <a:xfrm>
              <a:off x="3402305" y="28308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5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599301A1-DDE0-4B93-8032-4A6D5739D8AE}"/>
                </a:ext>
              </a:extLst>
            </p:cNvPr>
            <p:cNvCxnSpPr>
              <a:cxnSpLocks/>
            </p:cNvCxnSpPr>
            <p:nvPr/>
          </p:nvCxnSpPr>
          <p:spPr>
            <a:xfrm>
              <a:off x="2402320" y="1723941"/>
              <a:ext cx="256158" cy="0"/>
            </a:xfrm>
            <a:prstGeom prst="straightConnector1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62A97043-E7DF-4514-81C0-0568A820E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8478" y="1723941"/>
              <a:ext cx="160432" cy="838"/>
            </a:xfrm>
            <a:prstGeom prst="straightConnector1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6642F31B-F7D8-4ED4-BCBD-21F316E0839F}"/>
                </a:ext>
              </a:extLst>
            </p:cNvPr>
            <p:cNvCxnSpPr>
              <a:cxnSpLocks/>
            </p:cNvCxnSpPr>
            <p:nvPr/>
          </p:nvCxnSpPr>
          <p:spPr>
            <a:xfrm>
              <a:off x="2818910" y="1723941"/>
              <a:ext cx="320713" cy="0"/>
            </a:xfrm>
            <a:prstGeom prst="straightConnector1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3FB5CE53-231A-462D-9457-7E413572A1C8}"/>
                </a:ext>
              </a:extLst>
            </p:cNvPr>
            <p:cNvSpPr txBox="1"/>
            <p:nvPr/>
          </p:nvSpPr>
          <p:spPr>
            <a:xfrm>
              <a:off x="2409264" y="1385387"/>
              <a:ext cx="6976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Year</a:t>
              </a:r>
            </a:p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1       2         3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4A27D953-58DA-487E-9CCF-C9CA8BF1B4EA}"/>
                </a:ext>
              </a:extLst>
            </p:cNvPr>
            <p:cNvSpPr txBox="1"/>
            <p:nvPr/>
          </p:nvSpPr>
          <p:spPr>
            <a:xfrm>
              <a:off x="2562225" y="204075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82" name="Right Brace 81">
              <a:extLst>
                <a:ext uri="{FF2B5EF4-FFF2-40B4-BE49-F238E27FC236}">
                  <a16:creationId xmlns:a16="http://schemas.microsoft.com/office/drawing/2014/main" xmlns="" id="{99B4838C-5E2D-4DBD-A780-CBB1108CEC89}"/>
                </a:ext>
              </a:extLst>
            </p:cNvPr>
            <p:cNvSpPr/>
            <p:nvPr/>
          </p:nvSpPr>
          <p:spPr>
            <a:xfrm rot="5400000">
              <a:off x="2643105" y="1621585"/>
              <a:ext cx="180000" cy="72966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83" name="Right Brace 82">
              <a:extLst>
                <a:ext uri="{FF2B5EF4-FFF2-40B4-BE49-F238E27FC236}">
                  <a16:creationId xmlns:a16="http://schemas.microsoft.com/office/drawing/2014/main" xmlns="" id="{9B0994FF-C5DC-4A05-A440-72D84B1ED415}"/>
                </a:ext>
              </a:extLst>
            </p:cNvPr>
            <p:cNvSpPr/>
            <p:nvPr/>
          </p:nvSpPr>
          <p:spPr>
            <a:xfrm rot="5400000">
              <a:off x="3210228" y="1831294"/>
              <a:ext cx="180000" cy="308568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E39056FA-B9AE-434D-B0C7-87E80CCF3B63}"/>
                </a:ext>
              </a:extLst>
            </p:cNvPr>
            <p:cNvCxnSpPr>
              <a:cxnSpLocks/>
            </p:cNvCxnSpPr>
            <p:nvPr/>
          </p:nvCxnSpPr>
          <p:spPr>
            <a:xfrm>
              <a:off x="2562225" y="898569"/>
              <a:ext cx="256685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0F12FB69-EE6E-4DFE-ABEA-49A152B4D7FC}"/>
                </a:ext>
              </a:extLst>
            </p:cNvPr>
            <p:cNvSpPr txBox="1"/>
            <p:nvPr/>
          </p:nvSpPr>
          <p:spPr>
            <a:xfrm>
              <a:off x="2368180" y="7600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EAE7138-29C6-4FFE-AA0C-F9A4842B9DCA}"/>
                </a:ext>
              </a:extLst>
            </p:cNvPr>
            <p:cNvCxnSpPr>
              <a:cxnSpLocks/>
            </p:cNvCxnSpPr>
            <p:nvPr/>
          </p:nvCxnSpPr>
          <p:spPr>
            <a:xfrm>
              <a:off x="3715623" y="3406527"/>
              <a:ext cx="72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1178DE8E-5957-4607-9FFC-6FFF92D65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91" y="918529"/>
              <a:ext cx="236320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F6217C81-E13D-48AC-92D2-07E081DA774C}"/>
                </a:ext>
              </a:extLst>
            </p:cNvPr>
            <p:cNvSpPr txBox="1"/>
            <p:nvPr/>
          </p:nvSpPr>
          <p:spPr>
            <a:xfrm>
              <a:off x="1148654" y="78002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xmlns="" id="{A7BF98E2-C9FB-4392-AE12-DD4C130DF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3581" y="2723283"/>
              <a:ext cx="66946" cy="21276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BB92CEB2-D77C-4D8A-8D8B-494D08CD98EC}"/>
                </a:ext>
              </a:extLst>
            </p:cNvPr>
            <p:cNvSpPr txBox="1"/>
            <p:nvPr/>
          </p:nvSpPr>
          <p:spPr>
            <a:xfrm>
              <a:off x="1931280" y="25135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99A280E-6FA1-4DE8-82A5-74B963E4C1E9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3 </a:t>
            </a:r>
            <a:r>
              <a:rPr lang="en-CA" sz="1200" dirty="0"/>
              <a:t>of </a:t>
            </a:r>
            <a:r>
              <a:rPr lang="en-CA" sz="1200" dirty="0" smtClean="0"/>
              <a:t>3</a:t>
            </a:r>
            <a:endParaRPr lang="en-CA" sz="12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41CB20CC-E8B5-43D6-88BD-D5E6D30EE208}"/>
              </a:ext>
            </a:extLst>
          </p:cNvPr>
          <p:cNvSpPr txBox="1"/>
          <p:nvPr/>
        </p:nvSpPr>
        <p:spPr>
          <a:xfrm>
            <a:off x="3055197" y="475045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glow rad="127000">
                    <a:schemeClr val="bg1"/>
                  </a:glow>
                </a:effectLst>
                <a:cs typeface="Times New Roman"/>
              </a:rPr>
              <a:t>7</a:t>
            </a:r>
            <a:endParaRPr lang="en-US" sz="1200" b="1" dirty="0">
              <a:effectLst>
                <a:glow rad="127000">
                  <a:schemeClr val="bg1"/>
                </a:glow>
              </a:effectLst>
              <a:cs typeface="Times New Roman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1CB20CC-E8B5-43D6-88BD-D5E6D30EE208}"/>
              </a:ext>
            </a:extLst>
          </p:cNvPr>
          <p:cNvSpPr txBox="1"/>
          <p:nvPr/>
        </p:nvSpPr>
        <p:spPr>
          <a:xfrm>
            <a:off x="606646" y="47961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glow rad="127000">
                    <a:schemeClr val="bg1"/>
                  </a:glow>
                </a:effectLst>
                <a:cs typeface="Times New Roman"/>
              </a:rPr>
              <a:t>7</a:t>
            </a:r>
            <a:endParaRPr lang="en-US" sz="1200" b="1" dirty="0">
              <a:effectLst>
                <a:glow rad="127000">
                  <a:schemeClr val="bg1"/>
                </a:glow>
              </a:effectLst>
              <a:cs typeface="Times New Roman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BB92CEB2-D77C-4D8A-8D8B-494D08CD98EC}"/>
              </a:ext>
            </a:extLst>
          </p:cNvPr>
          <p:cNvSpPr txBox="1"/>
          <p:nvPr/>
        </p:nvSpPr>
        <p:spPr>
          <a:xfrm>
            <a:off x="1489815" y="208112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glow rad="127000">
                    <a:schemeClr val="bg1"/>
                  </a:glow>
                </a:effectLst>
                <a:cs typeface="Times New Roman"/>
              </a:rPr>
              <a:t>11</a:t>
            </a:r>
            <a:endParaRPr lang="en-US" sz="1200" b="1" dirty="0">
              <a:effectLst>
                <a:glow rad="127000">
                  <a:schemeClr val="bg1"/>
                </a:glow>
              </a:effectLst>
              <a:cs typeface="Times New Roman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xmlns="" id="{A7BF98E2-C9FB-4392-AE12-DD4C130DF8C8}"/>
              </a:ext>
            </a:extLst>
          </p:cNvPr>
          <p:cNvCxnSpPr>
            <a:cxnSpLocks/>
            <a:stCxn id="90" idx="2"/>
          </p:cNvCxnSpPr>
          <p:nvPr/>
        </p:nvCxnSpPr>
        <p:spPr>
          <a:xfrm flipH="1">
            <a:off x="1558661" y="2358128"/>
            <a:ext cx="101483" cy="246053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xmlns="" id="{A7BF98E2-C9FB-4392-AE12-DD4C130DF8C8}"/>
              </a:ext>
            </a:extLst>
          </p:cNvPr>
          <p:cNvCxnSpPr>
            <a:cxnSpLocks/>
          </p:cNvCxnSpPr>
          <p:nvPr/>
        </p:nvCxnSpPr>
        <p:spPr>
          <a:xfrm flipH="1">
            <a:off x="1434413" y="2245551"/>
            <a:ext cx="122313" cy="66147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227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292</Words>
  <Application>Microsoft Macintosh PowerPoint</Application>
  <PresentationFormat>On-screen Show (4:3)</PresentationFormat>
  <Paragraphs>191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40</cp:revision>
  <dcterms:created xsi:type="dcterms:W3CDTF">2020-08-22T21:22:56Z</dcterms:created>
  <dcterms:modified xsi:type="dcterms:W3CDTF">2021-01-07T05:43:41Z</dcterms:modified>
</cp:coreProperties>
</file>