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"/>
  </p:notesMasterIdLst>
  <p:sldIdLst>
    <p:sldId id="264" r:id="rId2"/>
    <p:sldId id="265" r:id="rId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21" d="100"/>
          <a:sy n="121" d="100"/>
        </p:scale>
        <p:origin x="-288" y="283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D6CE9-CA4D-4FAE-B498-2D087A676843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72528-F224-4243-80E1-0EDF3E3B4D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21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61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29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20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24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257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13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338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25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21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79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9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64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8" Type="http://schemas.microsoft.com/office/2007/relationships/hdphoto" Target="../media/hdphoto3.wdp"/><Relationship Id="rId9" Type="http://schemas.openxmlformats.org/officeDocument/2006/relationships/image" Target="../media/image5.png"/><Relationship Id="rId1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microsoft.com/office/2007/relationships/hdphoto" Target="../media/hdphoto5.wdp"/><Relationship Id="rId6" Type="http://schemas.openxmlformats.org/officeDocument/2006/relationships/image" Target="../media/image8.png"/><Relationship Id="rId7" Type="http://schemas.microsoft.com/office/2007/relationships/hdphoto" Target="../media/hdphoto6.wdp"/><Relationship Id="rId8" Type="http://schemas.openxmlformats.org/officeDocument/2006/relationships/image" Target="../media/image9.png"/><Relationship Id="rId9" Type="http://schemas.microsoft.com/office/2007/relationships/hdphoto" Target="../media/hdphoto7.wdp"/><Relationship Id="rId10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650185" y="1149620"/>
            <a:ext cx="1718612" cy="317997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Epidermis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Sclerenchyma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Chlorenchyma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Parenchyma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Vascular bundle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Protoxylem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Protoxylem lacuna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Metaxylem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Xylem parenchyma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Primary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Pith region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Pith cell remnant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Stoma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Substomatal cavity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494848" y="190409"/>
            <a:ext cx="2033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Monocot Stem</a:t>
            </a:r>
          </a:p>
          <a:p>
            <a:pPr algn="ctr"/>
            <a:r>
              <a:rPr lang="en-US" i="1" dirty="0">
                <a:latin typeface="+mj-lt"/>
                <a:cs typeface="Times New Roman"/>
              </a:rPr>
              <a:t>Triticum</a:t>
            </a:r>
            <a:r>
              <a:rPr lang="en-US" dirty="0">
                <a:latin typeface="+mj-lt"/>
                <a:cs typeface="Times New Roman"/>
              </a:rPr>
              <a:t> (Wheat)</a:t>
            </a:r>
          </a:p>
          <a:p>
            <a:pPr algn="ctr"/>
            <a:r>
              <a:rPr lang="en-US" sz="1600" dirty="0">
                <a:latin typeface="+mj-lt"/>
                <a:cs typeface="Times New Roman"/>
              </a:rPr>
              <a:t>Mature</a:t>
            </a: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xmlns="" id="{12E49634-EC02-48B1-9249-99843E8D021C}"/>
              </a:ext>
            </a:extLst>
          </p:cNvPr>
          <p:cNvGrpSpPr/>
          <p:nvPr/>
        </p:nvGrpSpPr>
        <p:grpSpPr>
          <a:xfrm>
            <a:off x="5019084" y="4701826"/>
            <a:ext cx="1784916" cy="184723"/>
            <a:chOff x="4724400" y="4218920"/>
            <a:chExt cx="1784916" cy="184723"/>
          </a:xfrm>
        </p:grpSpPr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xmlns="" id="{3DFD7AE4-B120-42C8-99C6-99E5BA82CE57}"/>
                </a:ext>
              </a:extLst>
            </p:cNvPr>
            <p:cNvSpPr txBox="1"/>
            <p:nvPr/>
          </p:nvSpPr>
          <p:spPr>
            <a:xfrm>
              <a:off x="4724400" y="4218920"/>
              <a:ext cx="1784916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xmlns="" id="{9667BD4C-EF79-44D0-A8CF-707180376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371A5CA-8D0B-4E9E-9FD0-DE474DBBAB25}"/>
              </a:ext>
            </a:extLst>
          </p:cNvPr>
          <p:cNvSpPr txBox="1"/>
          <p:nvPr/>
        </p:nvSpPr>
        <p:spPr>
          <a:xfrm>
            <a:off x="5008393" y="4340509"/>
            <a:ext cx="10021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2B0D5749-3E78-4694-A907-6884EDEEC6B7}"/>
              </a:ext>
            </a:extLst>
          </p:cNvPr>
          <p:cNvSpPr txBox="1"/>
          <p:nvPr/>
        </p:nvSpPr>
        <p:spPr>
          <a:xfrm>
            <a:off x="4219948" y="4701769"/>
            <a:ext cx="736099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tIns="28800" bIns="32400" rtlCol="0">
            <a:spAutoFit/>
          </a:bodyPr>
          <a:lstStyle/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3680F0C-C1E1-4B4C-AD6D-69BFD0F65B1C}"/>
              </a:ext>
            </a:extLst>
          </p:cNvPr>
          <p:cNvGrpSpPr/>
          <p:nvPr/>
        </p:nvGrpSpPr>
        <p:grpSpPr>
          <a:xfrm>
            <a:off x="0" y="-1515"/>
            <a:ext cx="4156908" cy="3825885"/>
            <a:chOff x="0" y="-1515"/>
            <a:chExt cx="4156908" cy="3825885"/>
          </a:xfrm>
        </p:grpSpPr>
        <p:pic>
          <p:nvPicPr>
            <p:cNvPr id="11" name="Picture 10" descr="A picture containing plate, food&#10;&#10;Description automatically generated">
              <a:extLst>
                <a:ext uri="{FF2B5EF4-FFF2-40B4-BE49-F238E27FC236}">
                  <a16:creationId xmlns:a16="http://schemas.microsoft.com/office/drawing/2014/main" xmlns="" id="{7AC71B8F-0956-41C1-BAD7-E48D42779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0" r="9962"/>
            <a:stretch/>
          </p:blipFill>
          <p:spPr>
            <a:xfrm>
              <a:off x="0" y="-1515"/>
              <a:ext cx="4156908" cy="382588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53B0819-173F-4645-A07D-463A2996D42A}"/>
                </a:ext>
              </a:extLst>
            </p:cNvPr>
            <p:cNvSpPr txBox="1"/>
            <p:nvPr/>
          </p:nvSpPr>
          <p:spPr>
            <a:xfrm>
              <a:off x="2001993" y="186174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977F925-1DE9-447D-BC41-ED719006EF6B}"/>
                </a:ext>
              </a:extLst>
            </p:cNvPr>
            <p:cNvSpPr txBox="1"/>
            <p:nvPr/>
          </p:nvSpPr>
          <p:spPr>
            <a:xfrm>
              <a:off x="3462867" y="139921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766C6B16-56F7-4F6D-A627-344F79E828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0801" y="390183"/>
              <a:ext cx="49632" cy="33071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xmlns="" id="{AF3A24E7-4A1A-4F5D-A6E6-59288313F6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8904" y="1011814"/>
              <a:ext cx="193958" cy="22114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C3B1A683-2E90-4D4B-8A80-E0C813697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5443" y="533402"/>
              <a:ext cx="188756" cy="39045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EF6202B2-CD79-49CA-888F-E67924877E93}"/>
                </a:ext>
              </a:extLst>
            </p:cNvPr>
            <p:cNvSpPr txBox="1"/>
            <p:nvPr/>
          </p:nvSpPr>
          <p:spPr>
            <a:xfrm>
              <a:off x="2169508" y="65603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D59FAA65-7A05-4498-93AE-8B9ECA60F745}"/>
                </a:ext>
              </a:extLst>
            </p:cNvPr>
            <p:cNvSpPr txBox="1"/>
            <p:nvPr/>
          </p:nvSpPr>
          <p:spPr>
            <a:xfrm>
              <a:off x="2606607" y="84250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799DD160-B29D-461E-98FF-E9CCB9E117A3}"/>
                </a:ext>
              </a:extLst>
            </p:cNvPr>
            <p:cNvSpPr txBox="1"/>
            <p:nvPr/>
          </p:nvSpPr>
          <p:spPr>
            <a:xfrm>
              <a:off x="2977029" y="113579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8F5296CD-5A0D-4370-8314-B2B0436338FE}"/>
                </a:ext>
              </a:extLst>
            </p:cNvPr>
            <p:cNvCxnSpPr>
              <a:cxnSpLocks/>
            </p:cNvCxnSpPr>
            <p:nvPr/>
          </p:nvCxnSpPr>
          <p:spPr>
            <a:xfrm>
              <a:off x="3897709" y="3731634"/>
              <a:ext cx="169199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27E012F-3D2B-4EDB-8D79-9D97D4BEE273}"/>
              </a:ext>
            </a:extLst>
          </p:cNvPr>
          <p:cNvGrpSpPr/>
          <p:nvPr/>
        </p:nvGrpSpPr>
        <p:grpSpPr>
          <a:xfrm>
            <a:off x="0" y="3890440"/>
            <a:ext cx="4156910" cy="2097371"/>
            <a:chOff x="0" y="3890440"/>
            <a:chExt cx="4156910" cy="2097371"/>
          </a:xfrm>
        </p:grpSpPr>
        <p:pic>
          <p:nvPicPr>
            <p:cNvPr id="21" name="Picture 20" descr="A picture containing necklace&#10;&#10;Description automatically generated">
              <a:extLst>
                <a:ext uri="{FF2B5EF4-FFF2-40B4-BE49-F238E27FC236}">
                  <a16:creationId xmlns:a16="http://schemas.microsoft.com/office/drawing/2014/main" xmlns="" id="{A9E1629C-5569-4607-AAD0-07BCF3752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0" t="39482" r="10174" b="11207"/>
            <a:stretch/>
          </p:blipFill>
          <p:spPr>
            <a:xfrm rot="10800000">
              <a:off x="0" y="3939527"/>
              <a:ext cx="4156910" cy="2048284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0EF1B25C-7E5E-45E8-8D09-141C770E8025}"/>
                </a:ext>
              </a:extLst>
            </p:cNvPr>
            <p:cNvSpPr txBox="1"/>
            <p:nvPr/>
          </p:nvSpPr>
          <p:spPr>
            <a:xfrm>
              <a:off x="2978274" y="519957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FE05D3B1-4EA6-4CC1-9D2B-149C5CCFA6F8}"/>
                </a:ext>
              </a:extLst>
            </p:cNvPr>
            <p:cNvSpPr txBox="1"/>
            <p:nvPr/>
          </p:nvSpPr>
          <p:spPr>
            <a:xfrm>
              <a:off x="2114462" y="568242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29F85272-CCE8-4137-AFC0-1CA304E99ED3}"/>
                </a:ext>
              </a:extLst>
            </p:cNvPr>
            <p:cNvSpPr txBox="1"/>
            <p:nvPr/>
          </p:nvSpPr>
          <p:spPr>
            <a:xfrm>
              <a:off x="2571190" y="47675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70" name="Right Brace 69">
              <a:extLst>
                <a:ext uri="{FF2B5EF4-FFF2-40B4-BE49-F238E27FC236}">
                  <a16:creationId xmlns:a16="http://schemas.microsoft.com/office/drawing/2014/main" xmlns="" id="{6E19DBF8-7269-4769-BF8C-B762B8044D51}"/>
                </a:ext>
              </a:extLst>
            </p:cNvPr>
            <p:cNvSpPr/>
            <p:nvPr/>
          </p:nvSpPr>
          <p:spPr>
            <a:xfrm>
              <a:off x="2449592" y="4565152"/>
              <a:ext cx="180000" cy="681875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71" name="Right Brace 70">
              <a:extLst>
                <a:ext uri="{FF2B5EF4-FFF2-40B4-BE49-F238E27FC236}">
                  <a16:creationId xmlns:a16="http://schemas.microsoft.com/office/drawing/2014/main" xmlns="" id="{B52E52C7-288E-4C4E-9F81-A076FFEBC0BC}"/>
                </a:ext>
              </a:extLst>
            </p:cNvPr>
            <p:cNvSpPr/>
            <p:nvPr/>
          </p:nvSpPr>
          <p:spPr>
            <a:xfrm>
              <a:off x="885572" y="4613133"/>
              <a:ext cx="180000" cy="438936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9D58E95E-B1B5-4F80-8F08-17E7D3314F31}"/>
                </a:ext>
              </a:extLst>
            </p:cNvPr>
            <p:cNvSpPr txBox="1"/>
            <p:nvPr/>
          </p:nvSpPr>
          <p:spPr>
            <a:xfrm>
              <a:off x="1026007" y="469856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xmlns="" id="{353B734F-CB08-410D-B39A-B8599AFF4C86}"/>
                </a:ext>
              </a:extLst>
            </p:cNvPr>
            <p:cNvCxnSpPr>
              <a:cxnSpLocks/>
            </p:cNvCxnSpPr>
            <p:nvPr/>
          </p:nvCxnSpPr>
          <p:spPr>
            <a:xfrm>
              <a:off x="1601788" y="4114800"/>
              <a:ext cx="0" cy="23971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08C9C130-5EDE-433F-B8A4-9A02CF239918}"/>
                </a:ext>
              </a:extLst>
            </p:cNvPr>
            <p:cNvSpPr txBox="1"/>
            <p:nvPr/>
          </p:nvSpPr>
          <p:spPr>
            <a:xfrm>
              <a:off x="1470181" y="389044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xmlns="" id="{DBACCCEF-5763-49E9-B4A5-27FAF95F9D78}"/>
                </a:ext>
              </a:extLst>
            </p:cNvPr>
            <p:cNvCxnSpPr>
              <a:cxnSpLocks/>
            </p:cNvCxnSpPr>
            <p:nvPr/>
          </p:nvCxnSpPr>
          <p:spPr>
            <a:xfrm>
              <a:off x="1804646" y="5412115"/>
              <a:ext cx="244255" cy="22668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666F69C5-A9F0-49F5-A76A-A26AE8447EE4}"/>
                </a:ext>
              </a:extLst>
            </p:cNvPr>
            <p:cNvSpPr txBox="1"/>
            <p:nvPr/>
          </p:nvSpPr>
          <p:spPr>
            <a:xfrm>
              <a:off x="1546789" y="521162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E962DF18-46B8-480C-8E5E-EA4574265D5F}"/>
                </a:ext>
              </a:extLst>
            </p:cNvPr>
            <p:cNvSpPr txBox="1"/>
            <p:nvPr/>
          </p:nvSpPr>
          <p:spPr>
            <a:xfrm>
              <a:off x="2895690" y="432569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8678B296-8633-4C7B-AA4C-AEFAF6A63C06}"/>
                </a:ext>
              </a:extLst>
            </p:cNvPr>
            <p:cNvSpPr txBox="1"/>
            <p:nvPr/>
          </p:nvSpPr>
          <p:spPr>
            <a:xfrm>
              <a:off x="3657600" y="455560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642C8961-0ECF-4239-AE64-1FDBD5040E95}"/>
                </a:ext>
              </a:extLst>
            </p:cNvPr>
            <p:cNvCxnSpPr/>
            <p:nvPr/>
          </p:nvCxnSpPr>
          <p:spPr>
            <a:xfrm>
              <a:off x="3609708" y="5889873"/>
              <a:ext cx="457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113B8E3-DD8B-40B8-8CCF-27666C19D735}"/>
              </a:ext>
            </a:extLst>
          </p:cNvPr>
          <p:cNvGrpSpPr/>
          <p:nvPr/>
        </p:nvGrpSpPr>
        <p:grpSpPr>
          <a:xfrm>
            <a:off x="4282142" y="4929867"/>
            <a:ext cx="2575857" cy="4214813"/>
            <a:chOff x="4282142" y="4929867"/>
            <a:chExt cx="2575857" cy="4214813"/>
          </a:xfrm>
        </p:grpSpPr>
        <p:pic>
          <p:nvPicPr>
            <p:cNvPr id="8" name="Picture 7" descr="A picture containing window&#10;&#10;Description automatically generated">
              <a:extLst>
                <a:ext uri="{FF2B5EF4-FFF2-40B4-BE49-F238E27FC236}">
                  <a16:creationId xmlns:a16="http://schemas.microsoft.com/office/drawing/2014/main" xmlns="" id="{08110A97-2D2B-4220-A8DA-9041AC0BF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2" t="9862" b="11007"/>
            <a:stretch/>
          </p:blipFill>
          <p:spPr>
            <a:xfrm rot="5400000">
              <a:off x="3468123" y="5754803"/>
              <a:ext cx="4203896" cy="2575857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8966D4B5-C671-45B3-AE8A-801DAE330E0D}"/>
                </a:ext>
              </a:extLst>
            </p:cNvPr>
            <p:cNvSpPr txBox="1"/>
            <p:nvPr/>
          </p:nvSpPr>
          <p:spPr>
            <a:xfrm>
              <a:off x="4968479" y="667663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B45BCC1D-EF9E-40BB-86DD-78DE91E302F8}"/>
                </a:ext>
              </a:extLst>
            </p:cNvPr>
            <p:cNvSpPr txBox="1"/>
            <p:nvPr/>
          </p:nvSpPr>
          <p:spPr>
            <a:xfrm>
              <a:off x="5899773" y="678487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xmlns="" id="{A2B850B8-B253-430F-A01E-A49E524E0256}"/>
                </a:ext>
              </a:extLst>
            </p:cNvPr>
            <p:cNvCxnSpPr>
              <a:cxnSpLocks/>
            </p:cNvCxnSpPr>
            <p:nvPr/>
          </p:nvCxnSpPr>
          <p:spPr>
            <a:xfrm>
              <a:off x="4814338" y="5108705"/>
              <a:ext cx="235049" cy="19079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64DBA12E-34D7-477B-9F05-CE52C22BE783}"/>
                </a:ext>
              </a:extLst>
            </p:cNvPr>
            <p:cNvSpPr txBox="1"/>
            <p:nvPr/>
          </p:nvSpPr>
          <p:spPr>
            <a:xfrm>
              <a:off x="4616919" y="492986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CDE70B4C-6AE3-474B-A8DD-EBB5AA613310}"/>
                </a:ext>
              </a:extLst>
            </p:cNvPr>
            <p:cNvSpPr txBox="1"/>
            <p:nvPr/>
          </p:nvSpPr>
          <p:spPr>
            <a:xfrm>
              <a:off x="4517144" y="542261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xmlns="" id="{ADA6A08E-483F-44C6-BAB3-B8FA118B4EC1}"/>
                </a:ext>
              </a:extLst>
            </p:cNvPr>
            <p:cNvSpPr txBox="1"/>
            <p:nvPr/>
          </p:nvSpPr>
          <p:spPr>
            <a:xfrm>
              <a:off x="6236215" y="792181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xmlns="" id="{59CE344C-4322-467C-AC7F-136C6679DDD9}"/>
                </a:ext>
              </a:extLst>
            </p:cNvPr>
            <p:cNvSpPr txBox="1"/>
            <p:nvPr/>
          </p:nvSpPr>
          <p:spPr>
            <a:xfrm>
              <a:off x="5393153" y="686429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xmlns="" id="{C7BD0A6C-7042-4BB5-8898-B0DC3570FC6E}"/>
                </a:ext>
              </a:extLst>
            </p:cNvPr>
            <p:cNvSpPr txBox="1"/>
            <p:nvPr/>
          </p:nvSpPr>
          <p:spPr>
            <a:xfrm>
              <a:off x="5399292" y="716732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xmlns="" id="{8BD73E9F-C926-4018-84BA-FC65FB3C6792}"/>
                </a:ext>
              </a:extLst>
            </p:cNvPr>
            <p:cNvSpPr txBox="1"/>
            <p:nvPr/>
          </p:nvSpPr>
          <p:spPr>
            <a:xfrm>
              <a:off x="5430296" y="640815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xmlns="" id="{98F32371-A29A-407B-90C3-D0B6E39B3352}"/>
                </a:ext>
              </a:extLst>
            </p:cNvPr>
            <p:cNvSpPr txBox="1"/>
            <p:nvPr/>
          </p:nvSpPr>
          <p:spPr>
            <a:xfrm>
              <a:off x="5301218" y="876090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11</a:t>
              </a:r>
            </a:p>
          </p:txBody>
        </p: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xmlns="" id="{F12CE161-2139-4631-8B72-5743D34CA158}"/>
                </a:ext>
              </a:extLst>
            </p:cNvPr>
            <p:cNvCxnSpPr>
              <a:cxnSpLocks/>
            </p:cNvCxnSpPr>
            <p:nvPr/>
          </p:nvCxnSpPr>
          <p:spPr>
            <a:xfrm>
              <a:off x="4819587" y="8547457"/>
              <a:ext cx="1" cy="27115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xmlns="" id="{0F7D514C-C24A-415C-A70C-D55293F2A18E}"/>
                </a:ext>
              </a:extLst>
            </p:cNvPr>
            <p:cNvSpPr txBox="1"/>
            <p:nvPr/>
          </p:nvSpPr>
          <p:spPr>
            <a:xfrm>
              <a:off x="4645769" y="831785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12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58B05BBE-C2CD-49B7-9FB8-09F20E408E0B}"/>
                </a:ext>
              </a:extLst>
            </p:cNvPr>
            <p:cNvSpPr txBox="1"/>
            <p:nvPr/>
          </p:nvSpPr>
          <p:spPr>
            <a:xfrm>
              <a:off x="5036956" y="70427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5B849E55-09AE-4FC6-A1E4-C1660AB5912F}"/>
                </a:ext>
              </a:extLst>
            </p:cNvPr>
            <p:cNvSpPr txBox="1"/>
            <p:nvPr/>
          </p:nvSpPr>
          <p:spPr>
            <a:xfrm>
              <a:off x="5735706" y="711984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CFFE23DA-83DE-423D-ABEB-E017EAC04193}"/>
                </a:ext>
              </a:extLst>
            </p:cNvPr>
            <p:cNvCxnSpPr>
              <a:cxnSpLocks/>
            </p:cNvCxnSpPr>
            <p:nvPr/>
          </p:nvCxnSpPr>
          <p:spPr>
            <a:xfrm>
              <a:off x="5330682" y="9041292"/>
              <a:ext cx="144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132223F-7252-4ACF-BD24-D3B9EF1C534F}"/>
              </a:ext>
            </a:extLst>
          </p:cNvPr>
          <p:cNvGrpSpPr/>
          <p:nvPr/>
        </p:nvGrpSpPr>
        <p:grpSpPr>
          <a:xfrm>
            <a:off x="0" y="6073671"/>
            <a:ext cx="4156908" cy="3070155"/>
            <a:chOff x="0" y="6073671"/>
            <a:chExt cx="4156908" cy="3070155"/>
          </a:xfrm>
        </p:grpSpPr>
        <p:pic>
          <p:nvPicPr>
            <p:cNvPr id="29" name="Picture 28" descr="A close up of a persons face&#10;&#10;Description automatically generated">
              <a:extLst>
                <a:ext uri="{FF2B5EF4-FFF2-40B4-BE49-F238E27FC236}">
                  <a16:creationId xmlns:a16="http://schemas.microsoft.com/office/drawing/2014/main" xmlns="" id="{7A3BDC24-F1E2-4538-B07A-7E0A51C01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6"/>
            <a:stretch/>
          </p:blipFill>
          <p:spPr>
            <a:xfrm>
              <a:off x="0" y="6111792"/>
              <a:ext cx="4156908" cy="3032034"/>
            </a:xfrm>
            <a:prstGeom prst="rect">
              <a:avLst/>
            </a:prstGeom>
          </p:spPr>
        </p:pic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xmlns="" id="{45D308FD-2AA4-4229-B4B3-7130396FFC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0381" y="6345514"/>
              <a:ext cx="75817" cy="23291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DF4464D0-5366-45A9-A0DA-C3434EC2CD8E}"/>
                </a:ext>
              </a:extLst>
            </p:cNvPr>
            <p:cNvSpPr txBox="1"/>
            <p:nvPr/>
          </p:nvSpPr>
          <p:spPr>
            <a:xfrm>
              <a:off x="3084595" y="612633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3329B714-B120-4372-A7C8-53185BE1B380}"/>
                </a:ext>
              </a:extLst>
            </p:cNvPr>
            <p:cNvSpPr txBox="1"/>
            <p:nvPr/>
          </p:nvSpPr>
          <p:spPr>
            <a:xfrm>
              <a:off x="585291" y="674665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419BA0D9-2DA0-49F9-8AF8-EB61A3F65640}"/>
                </a:ext>
              </a:extLst>
            </p:cNvPr>
            <p:cNvSpPr txBox="1"/>
            <p:nvPr/>
          </p:nvSpPr>
          <p:spPr>
            <a:xfrm>
              <a:off x="2726418" y="714994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F555CC5F-A6F1-40CC-A1B0-8F543ED50393}"/>
                </a:ext>
              </a:extLst>
            </p:cNvPr>
            <p:cNvSpPr txBox="1"/>
            <p:nvPr/>
          </p:nvSpPr>
          <p:spPr>
            <a:xfrm>
              <a:off x="1541432" y="869510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09A0A758-AD9C-4B79-9031-289E86BC81D0}"/>
                </a:ext>
              </a:extLst>
            </p:cNvPr>
            <p:cNvSpPr txBox="1"/>
            <p:nvPr/>
          </p:nvSpPr>
          <p:spPr>
            <a:xfrm>
              <a:off x="235190" y="797817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691BAFF3-DFB9-4A94-A6FE-CFF4A0DD8F23}"/>
                </a:ext>
              </a:extLst>
            </p:cNvPr>
            <p:cNvSpPr txBox="1"/>
            <p:nvPr/>
          </p:nvSpPr>
          <p:spPr>
            <a:xfrm>
              <a:off x="982565" y="794431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8C3DF453-19B7-488B-BFF8-4AE9F430A9B9}"/>
                </a:ext>
              </a:extLst>
            </p:cNvPr>
            <p:cNvSpPr txBox="1"/>
            <p:nvPr/>
          </p:nvSpPr>
          <p:spPr>
            <a:xfrm>
              <a:off x="2153596" y="827045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4F89A32D-6326-4883-AEED-4E24B5E0E821}"/>
                </a:ext>
              </a:extLst>
            </p:cNvPr>
            <p:cNvSpPr txBox="1"/>
            <p:nvPr/>
          </p:nvSpPr>
          <p:spPr>
            <a:xfrm>
              <a:off x="2713815" y="827045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xmlns="" id="{D28F6BA4-0218-44D0-BA98-211A4D0452A2}"/>
                </a:ext>
              </a:extLst>
            </p:cNvPr>
            <p:cNvSpPr txBox="1"/>
            <p:nvPr/>
          </p:nvSpPr>
          <p:spPr>
            <a:xfrm>
              <a:off x="642284" y="847616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xmlns="" id="{BF30741F-BD4F-4EE6-9BF0-34A02BF7DCB4}"/>
                </a:ext>
              </a:extLst>
            </p:cNvPr>
            <p:cNvSpPr txBox="1"/>
            <p:nvPr/>
          </p:nvSpPr>
          <p:spPr>
            <a:xfrm>
              <a:off x="551847" y="754380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xmlns="" id="{5B3CDF41-56DA-444E-943B-B5598F848A80}"/>
                </a:ext>
              </a:extLst>
            </p:cNvPr>
            <p:cNvSpPr txBox="1"/>
            <p:nvPr/>
          </p:nvSpPr>
          <p:spPr>
            <a:xfrm>
              <a:off x="2436048" y="794431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xmlns="" id="{386C4EA6-BC74-4826-8E77-898CA3596368}"/>
                </a:ext>
              </a:extLst>
            </p:cNvPr>
            <p:cNvSpPr txBox="1"/>
            <p:nvPr/>
          </p:nvSpPr>
          <p:spPr>
            <a:xfrm>
              <a:off x="649401" y="825066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xmlns="" id="{6A266290-E76D-4731-A27A-5BE7E8EFEA38}"/>
                </a:ext>
              </a:extLst>
            </p:cNvPr>
            <p:cNvSpPr txBox="1"/>
            <p:nvPr/>
          </p:nvSpPr>
          <p:spPr>
            <a:xfrm>
              <a:off x="2401045" y="841810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26064F36-1476-41B4-BFD4-D874FC2E45C5}"/>
                </a:ext>
              </a:extLst>
            </p:cNvPr>
            <p:cNvSpPr txBox="1"/>
            <p:nvPr/>
          </p:nvSpPr>
          <p:spPr>
            <a:xfrm>
              <a:off x="2075050" y="659237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14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xmlns="" id="{30E2B61E-D72A-4DCE-AD22-607635462B8F}"/>
                </a:ext>
              </a:extLst>
            </p:cNvPr>
            <p:cNvSpPr txBox="1"/>
            <p:nvPr/>
          </p:nvSpPr>
          <p:spPr>
            <a:xfrm>
              <a:off x="3335867" y="687294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14</a:t>
              </a: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xmlns="" id="{AC3EE61E-FF7F-40B6-94DE-0A8546E762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5964" y="6290793"/>
              <a:ext cx="47597" cy="19599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xmlns="" id="{110417EB-1328-4D78-9665-DAEAC0828EFD}"/>
                </a:ext>
              </a:extLst>
            </p:cNvPr>
            <p:cNvSpPr txBox="1"/>
            <p:nvPr/>
          </p:nvSpPr>
          <p:spPr>
            <a:xfrm>
              <a:off x="2173819" y="607367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13</a:t>
              </a:r>
            </a:p>
          </p:txBody>
        </p: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xmlns="" id="{9E36B02B-25C5-46B0-99DC-A58E9E42B0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26181" y="6546650"/>
              <a:ext cx="112127" cy="20000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xmlns="" id="{BBC0D4AE-6228-4CDC-A932-0FD460C93DA8}"/>
                </a:ext>
              </a:extLst>
            </p:cNvPr>
            <p:cNvSpPr txBox="1"/>
            <p:nvPr/>
          </p:nvSpPr>
          <p:spPr>
            <a:xfrm>
              <a:off x="3716588" y="632834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13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F71991F0-895B-4604-B6A3-54A0B05CCF4A}"/>
                </a:ext>
              </a:extLst>
            </p:cNvPr>
            <p:cNvSpPr txBox="1"/>
            <p:nvPr/>
          </p:nvSpPr>
          <p:spPr>
            <a:xfrm>
              <a:off x="1083994" y="876881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36F59237-BC00-4035-915D-F137DF67E4CB}"/>
                </a:ext>
              </a:extLst>
            </p:cNvPr>
            <p:cNvSpPr txBox="1"/>
            <p:nvPr/>
          </p:nvSpPr>
          <p:spPr>
            <a:xfrm>
              <a:off x="243481" y="880252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02A50CDD-82DA-453E-AD5B-18E54FD30D09}"/>
                </a:ext>
              </a:extLst>
            </p:cNvPr>
            <p:cNvCxnSpPr/>
            <p:nvPr/>
          </p:nvCxnSpPr>
          <p:spPr>
            <a:xfrm>
              <a:off x="2698908" y="9045815"/>
              <a:ext cx="1368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xmlns="" id="{A8AD29C2-87A2-4491-885F-C7E6455749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6008" y="8500202"/>
              <a:ext cx="160616" cy="33899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xmlns="" id="{64D43B3B-6768-4619-9393-18A201756E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097" y="8500202"/>
              <a:ext cx="139366" cy="35972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9ECA8B6C-2DA3-4C61-86B7-4A851A4378D7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1 of 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CDE70B4C-6AE3-474B-A8DD-EBB5AA613310}"/>
              </a:ext>
            </a:extLst>
          </p:cNvPr>
          <p:cNvSpPr txBox="1"/>
          <p:nvPr/>
        </p:nvSpPr>
        <p:spPr>
          <a:xfrm>
            <a:off x="6327912" y="539659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glow rad="127000">
                    <a:schemeClr val="bg1"/>
                  </a:glow>
                </a:effectLst>
                <a:cs typeface="Times New Roman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7537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652598" y="931517"/>
            <a:ext cx="1822165" cy="247696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Epidermis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Chlorenchyma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Parenchyma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Vascular bundle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Protoxylem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Protoxylem lacuna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Metaxylem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Xylem parenchyma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Primary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Sclerenchyma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446C40B-7403-4C3B-9B50-E32C68F33375}"/>
              </a:ext>
            </a:extLst>
          </p:cNvPr>
          <p:cNvSpPr txBox="1"/>
          <p:nvPr/>
        </p:nvSpPr>
        <p:spPr>
          <a:xfrm>
            <a:off x="4546963" y="187206"/>
            <a:ext cx="20334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Monocot Stem</a:t>
            </a:r>
          </a:p>
          <a:p>
            <a:pPr algn="ctr"/>
            <a:r>
              <a:rPr lang="en-US" i="1" dirty="0" err="1">
                <a:latin typeface="+mj-lt"/>
                <a:cs typeface="Times New Roman"/>
              </a:rPr>
              <a:t>Zea</a:t>
            </a:r>
            <a:r>
              <a:rPr lang="en-US" i="1" dirty="0">
                <a:latin typeface="+mj-lt"/>
                <a:cs typeface="Times New Roman"/>
              </a:rPr>
              <a:t> mays</a:t>
            </a:r>
            <a:r>
              <a:rPr lang="en-US" dirty="0">
                <a:latin typeface="+mj-lt"/>
                <a:cs typeface="Times New Roman"/>
              </a:rPr>
              <a:t> (Corn)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3B47F873-F736-47DC-A993-78192E9277BE}"/>
              </a:ext>
            </a:extLst>
          </p:cNvPr>
          <p:cNvSpPr txBox="1"/>
          <p:nvPr/>
        </p:nvSpPr>
        <p:spPr>
          <a:xfrm>
            <a:off x="4976020" y="3412974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  <a:p>
            <a:pPr algn="ctr"/>
            <a:r>
              <a:rPr lang="en-CA" sz="800" dirty="0"/>
              <a:t>unless otherwise stated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xmlns="" id="{C7F05723-4679-4C9D-BCA6-2FC892B6EEED}"/>
              </a:ext>
            </a:extLst>
          </p:cNvPr>
          <p:cNvGrpSpPr/>
          <p:nvPr/>
        </p:nvGrpSpPr>
        <p:grpSpPr>
          <a:xfrm>
            <a:off x="5020508" y="3893185"/>
            <a:ext cx="1784916" cy="184723"/>
            <a:chOff x="4724400" y="4218920"/>
            <a:chExt cx="1784916" cy="184723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B43AEB65-3F76-4360-B4B8-5768AD90E536}"/>
                </a:ext>
              </a:extLst>
            </p:cNvPr>
            <p:cNvSpPr txBox="1"/>
            <p:nvPr/>
          </p:nvSpPr>
          <p:spPr>
            <a:xfrm>
              <a:off x="4724400" y="4218920"/>
              <a:ext cx="1784916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xmlns="" id="{BB7859AF-8B9F-4A96-AB57-A5147E2C7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3CC77470-6BC1-4CE5-8A87-CA59C771F1B7}"/>
              </a:ext>
            </a:extLst>
          </p:cNvPr>
          <p:cNvSpPr txBox="1"/>
          <p:nvPr/>
        </p:nvSpPr>
        <p:spPr>
          <a:xfrm>
            <a:off x="4329238" y="3892943"/>
            <a:ext cx="624136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36000" tIns="28800" rIns="36000" bIns="32400" rtlCol="0">
            <a:spAutoFit/>
          </a:bodyPr>
          <a:lstStyle/>
          <a:p>
            <a:r>
              <a:rPr lang="en-CA" sz="800" dirty="0"/>
              <a:t>Bar = 200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120D4E8-9295-4FED-8E9A-F40D3CC225CC}"/>
              </a:ext>
            </a:extLst>
          </p:cNvPr>
          <p:cNvGrpSpPr/>
          <p:nvPr/>
        </p:nvGrpSpPr>
        <p:grpSpPr>
          <a:xfrm>
            <a:off x="-1049" y="1"/>
            <a:ext cx="4267204" cy="3069906"/>
            <a:chOff x="-1049" y="1"/>
            <a:chExt cx="4267204" cy="306990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A0D48862-14AD-4874-AC7B-ADE12D9DB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" t="7746" r="7898" b="6091"/>
            <a:stretch/>
          </p:blipFill>
          <p:spPr>
            <a:xfrm rot="5400000">
              <a:off x="597600" y="-598648"/>
              <a:ext cx="3069906" cy="426720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C5E45EBE-FB4F-4B77-92EF-CAE4BE3AC477}"/>
                </a:ext>
              </a:extLst>
            </p:cNvPr>
            <p:cNvSpPr txBox="1"/>
            <p:nvPr/>
          </p:nvSpPr>
          <p:spPr>
            <a:xfrm>
              <a:off x="1578172" y="1472305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xmlns="" id="{87BB89A3-64A8-4106-BE69-81597B5C2A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5589" y="1223703"/>
              <a:ext cx="357536" cy="20911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xmlns="" id="{575393FD-9920-46EC-82E6-0704DAE3EE62}"/>
                </a:ext>
              </a:extLst>
            </p:cNvPr>
            <p:cNvCxnSpPr>
              <a:cxnSpLocks/>
            </p:cNvCxnSpPr>
            <p:nvPr/>
          </p:nvCxnSpPr>
          <p:spPr>
            <a:xfrm>
              <a:off x="2705589" y="1500029"/>
              <a:ext cx="262849" cy="176371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1CA6AF54-430F-44C6-A8E9-B0D63106F15F}"/>
                </a:ext>
              </a:extLst>
            </p:cNvPr>
            <p:cNvSpPr txBox="1"/>
            <p:nvPr/>
          </p:nvSpPr>
          <p:spPr>
            <a:xfrm>
              <a:off x="2514600" y="1314691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xmlns="" id="{37609C6E-C19E-4D2B-AE29-5BBAFCF4B0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53164" y="1535489"/>
              <a:ext cx="80507" cy="40248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BF937A4A-D5D7-4118-9E81-4B5311596230}"/>
                </a:ext>
              </a:extLst>
            </p:cNvPr>
            <p:cNvCxnSpPr/>
            <p:nvPr/>
          </p:nvCxnSpPr>
          <p:spPr>
            <a:xfrm>
              <a:off x="4067060" y="2971800"/>
              <a:ext cx="115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7DDFD02-D7F3-4C58-9772-9527D49CCD4E}"/>
              </a:ext>
            </a:extLst>
          </p:cNvPr>
          <p:cNvGrpSpPr/>
          <p:nvPr/>
        </p:nvGrpSpPr>
        <p:grpSpPr>
          <a:xfrm>
            <a:off x="-1043" y="6189439"/>
            <a:ext cx="2216254" cy="2955004"/>
            <a:chOff x="-1043" y="6189439"/>
            <a:chExt cx="2216254" cy="29550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05316786-4374-4CA3-8A5D-53DD7279C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70418" y="6558814"/>
              <a:ext cx="2955004" cy="2216254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7F310D88-3F3B-451F-91E1-8B6586158F4D}"/>
                </a:ext>
              </a:extLst>
            </p:cNvPr>
            <p:cNvSpPr txBox="1"/>
            <p:nvPr/>
          </p:nvSpPr>
          <p:spPr>
            <a:xfrm>
              <a:off x="1864948" y="6369624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B0D9DCEE-E2BD-469C-A2F4-1A1962B46692}"/>
                </a:ext>
              </a:extLst>
            </p:cNvPr>
            <p:cNvSpPr txBox="1"/>
            <p:nvPr/>
          </p:nvSpPr>
          <p:spPr>
            <a:xfrm>
              <a:off x="1757681" y="7651390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E2E70723-00BA-409F-A610-933BF44DB520}"/>
                </a:ext>
              </a:extLst>
            </p:cNvPr>
            <p:cNvSpPr txBox="1"/>
            <p:nvPr/>
          </p:nvSpPr>
          <p:spPr>
            <a:xfrm>
              <a:off x="200762" y="7615665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3160CB7F-91AD-4708-A1B8-F86B6091D457}"/>
                </a:ext>
              </a:extLst>
            </p:cNvPr>
            <p:cNvSpPr txBox="1"/>
            <p:nvPr/>
          </p:nvSpPr>
          <p:spPr>
            <a:xfrm>
              <a:off x="986990" y="8046653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E9268406-DFCD-465B-B5B9-42FFF00B4C13}"/>
                </a:ext>
              </a:extLst>
            </p:cNvPr>
            <p:cNvSpPr txBox="1"/>
            <p:nvPr/>
          </p:nvSpPr>
          <p:spPr>
            <a:xfrm>
              <a:off x="1047440" y="7306539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CE8870A3-DE15-4685-BA43-EDE2DB96D8C1}"/>
                </a:ext>
              </a:extLst>
            </p:cNvPr>
            <p:cNvSpPr txBox="1"/>
            <p:nvPr/>
          </p:nvSpPr>
          <p:spPr>
            <a:xfrm>
              <a:off x="973454" y="662224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BAC495F3-2189-46F1-B046-5D88027696DA}"/>
                </a:ext>
              </a:extLst>
            </p:cNvPr>
            <p:cNvSpPr txBox="1"/>
            <p:nvPr/>
          </p:nvSpPr>
          <p:spPr>
            <a:xfrm>
              <a:off x="576527" y="8056798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4128243A-BA17-4D4A-87C4-1132568CE488}"/>
                </a:ext>
              </a:extLst>
            </p:cNvPr>
            <p:cNvSpPr txBox="1"/>
            <p:nvPr/>
          </p:nvSpPr>
          <p:spPr>
            <a:xfrm>
              <a:off x="1314909" y="8093570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xmlns="" id="{ED513401-6FF5-4CF8-A6B8-DE81A253928F}"/>
                </a:ext>
              </a:extLst>
            </p:cNvPr>
            <p:cNvCxnSpPr/>
            <p:nvPr/>
          </p:nvCxnSpPr>
          <p:spPr>
            <a:xfrm>
              <a:off x="172334" y="9025159"/>
              <a:ext cx="1944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435C5D3-0A0D-47B4-BD44-659C7569FC90}"/>
              </a:ext>
            </a:extLst>
          </p:cNvPr>
          <p:cNvGrpSpPr/>
          <p:nvPr/>
        </p:nvGrpSpPr>
        <p:grpSpPr>
          <a:xfrm>
            <a:off x="0" y="3136944"/>
            <a:ext cx="4262104" cy="2921837"/>
            <a:chOff x="0" y="3136944"/>
            <a:chExt cx="4262104" cy="29218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53B7A4B-C861-4EB3-B41F-8ED2E9F38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64" b="1224"/>
            <a:stretch/>
          </p:blipFill>
          <p:spPr>
            <a:xfrm rot="10800000">
              <a:off x="0" y="3194221"/>
              <a:ext cx="4262104" cy="286456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1D020856-2237-46FE-AD16-8226F3F99DC6}"/>
                </a:ext>
              </a:extLst>
            </p:cNvPr>
            <p:cNvSpPr txBox="1"/>
            <p:nvPr/>
          </p:nvSpPr>
          <p:spPr>
            <a:xfrm>
              <a:off x="2633605" y="5494233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xmlns="" id="{D4286F4C-83C2-482E-89D7-F75ABA1A8BA4}"/>
                </a:ext>
              </a:extLst>
            </p:cNvPr>
            <p:cNvCxnSpPr>
              <a:cxnSpLocks/>
            </p:cNvCxnSpPr>
            <p:nvPr/>
          </p:nvCxnSpPr>
          <p:spPr>
            <a:xfrm>
              <a:off x="1371600" y="3351178"/>
              <a:ext cx="26634" cy="17755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32F99E4D-D8FC-4F6C-97FF-A32E84CD35E1}"/>
                </a:ext>
              </a:extLst>
            </p:cNvPr>
            <p:cNvSpPr txBox="1"/>
            <p:nvPr/>
          </p:nvSpPr>
          <p:spPr>
            <a:xfrm>
              <a:off x="1237865" y="3136944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72" name="Right Brace 71">
              <a:extLst>
                <a:ext uri="{FF2B5EF4-FFF2-40B4-BE49-F238E27FC236}">
                  <a16:creationId xmlns:a16="http://schemas.microsoft.com/office/drawing/2014/main" xmlns="" id="{3B403B0D-4EDE-4BD9-A53C-88A3D99A9834}"/>
                </a:ext>
              </a:extLst>
            </p:cNvPr>
            <p:cNvSpPr/>
            <p:nvPr/>
          </p:nvSpPr>
          <p:spPr>
            <a:xfrm>
              <a:off x="2096478" y="4908892"/>
              <a:ext cx="180000" cy="1034705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5B6B5095-A3D9-4743-A7AF-E3D610F5C84B}"/>
                </a:ext>
              </a:extLst>
            </p:cNvPr>
            <p:cNvSpPr txBox="1"/>
            <p:nvPr/>
          </p:nvSpPr>
          <p:spPr>
            <a:xfrm>
              <a:off x="2219505" y="5286334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74" name="Right Brace 73">
              <a:extLst>
                <a:ext uri="{FF2B5EF4-FFF2-40B4-BE49-F238E27FC236}">
                  <a16:creationId xmlns:a16="http://schemas.microsoft.com/office/drawing/2014/main" xmlns="" id="{D84B9C88-05F0-4D18-A058-F4520C939BDB}"/>
                </a:ext>
              </a:extLst>
            </p:cNvPr>
            <p:cNvSpPr/>
            <p:nvPr/>
          </p:nvSpPr>
          <p:spPr>
            <a:xfrm rot="10800000">
              <a:off x="2958283" y="4632883"/>
              <a:ext cx="180000" cy="866816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5F7FBE6D-E422-4CF6-8B17-9F773511E95E}"/>
                </a:ext>
              </a:extLst>
            </p:cNvPr>
            <p:cNvSpPr txBox="1"/>
            <p:nvPr/>
          </p:nvSpPr>
          <p:spPr>
            <a:xfrm>
              <a:off x="2756333" y="493065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6F1ED928-05F4-4309-924B-4449C11FEFB6}"/>
                </a:ext>
              </a:extLst>
            </p:cNvPr>
            <p:cNvSpPr txBox="1"/>
            <p:nvPr/>
          </p:nvSpPr>
          <p:spPr>
            <a:xfrm>
              <a:off x="1997316" y="3547785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xmlns="" id="{AADA9E7D-23B6-4FE1-B374-E0A1A80E8424}"/>
                </a:ext>
              </a:extLst>
            </p:cNvPr>
            <p:cNvSpPr txBox="1"/>
            <p:nvPr/>
          </p:nvSpPr>
          <p:spPr>
            <a:xfrm>
              <a:off x="3305341" y="3604102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xmlns="" id="{CDE048A4-7A28-4B63-9C5E-BA8E8468D5E2}"/>
                </a:ext>
              </a:extLst>
            </p:cNvPr>
            <p:cNvSpPr txBox="1"/>
            <p:nvPr/>
          </p:nvSpPr>
          <p:spPr>
            <a:xfrm>
              <a:off x="1027320" y="3604103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55" name="Right Brace 154">
              <a:extLst>
                <a:ext uri="{FF2B5EF4-FFF2-40B4-BE49-F238E27FC236}">
                  <a16:creationId xmlns:a16="http://schemas.microsoft.com/office/drawing/2014/main" xmlns="" id="{DD10D613-24F0-480C-9051-3D050237DC2E}"/>
                </a:ext>
              </a:extLst>
            </p:cNvPr>
            <p:cNvSpPr/>
            <p:nvPr/>
          </p:nvSpPr>
          <p:spPr>
            <a:xfrm rot="10800000">
              <a:off x="2424124" y="3757901"/>
              <a:ext cx="180000" cy="661699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xmlns="" id="{1F3D0917-AC6C-4FFF-8199-8AEBC3AE6CE1}"/>
                </a:ext>
              </a:extLst>
            </p:cNvPr>
            <p:cNvSpPr txBox="1"/>
            <p:nvPr/>
          </p:nvSpPr>
          <p:spPr>
            <a:xfrm>
              <a:off x="2219505" y="395357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11C7C3F5-D8EF-49FE-AD7E-848AF42B5D6A}"/>
                </a:ext>
              </a:extLst>
            </p:cNvPr>
            <p:cNvCxnSpPr/>
            <p:nvPr/>
          </p:nvCxnSpPr>
          <p:spPr>
            <a:xfrm>
              <a:off x="3454955" y="5943600"/>
              <a:ext cx="702002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D08C440-F08E-45E1-A5B9-7FFCC7D5D4E0}"/>
              </a:ext>
            </a:extLst>
          </p:cNvPr>
          <p:cNvGrpSpPr/>
          <p:nvPr/>
        </p:nvGrpSpPr>
        <p:grpSpPr>
          <a:xfrm>
            <a:off x="4383261" y="4126084"/>
            <a:ext cx="2474739" cy="1936055"/>
            <a:chOff x="4383261" y="4126084"/>
            <a:chExt cx="2474739" cy="1936055"/>
          </a:xfrm>
        </p:grpSpPr>
        <p:pic>
          <p:nvPicPr>
            <p:cNvPr id="4" name="Picture 3" descr="A picture containing curtain&#10;&#10;Description automatically generated">
              <a:extLst>
                <a:ext uri="{FF2B5EF4-FFF2-40B4-BE49-F238E27FC236}">
                  <a16:creationId xmlns:a16="http://schemas.microsoft.com/office/drawing/2014/main" xmlns="" id="{84D01811-1E56-4884-B5F0-09ADD5809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21"/>
            <a:stretch/>
          </p:blipFill>
          <p:spPr>
            <a:xfrm>
              <a:off x="4386665" y="4126084"/>
              <a:ext cx="2471335" cy="1931170"/>
            </a:xfrm>
            <a:prstGeom prst="rect">
              <a:avLst/>
            </a:prstGeom>
          </p:spPr>
        </p:pic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xmlns="" id="{82860F13-8760-43B3-8CE7-E12BFF7054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85297" y="5099554"/>
              <a:ext cx="82485" cy="20148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840AEBA0-6276-42E9-A2BE-D78B4C5664B6}"/>
                </a:ext>
              </a:extLst>
            </p:cNvPr>
            <p:cNvSpPr txBox="1"/>
            <p:nvPr/>
          </p:nvSpPr>
          <p:spPr>
            <a:xfrm>
              <a:off x="6580404" y="4887006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17" name="Right Brace 116">
              <a:extLst>
                <a:ext uri="{FF2B5EF4-FFF2-40B4-BE49-F238E27FC236}">
                  <a16:creationId xmlns:a16="http://schemas.microsoft.com/office/drawing/2014/main" xmlns="" id="{E07854BC-2A82-48B6-8B8D-0AE2EFF4CF97}"/>
                </a:ext>
              </a:extLst>
            </p:cNvPr>
            <p:cNvSpPr/>
            <p:nvPr/>
          </p:nvSpPr>
          <p:spPr>
            <a:xfrm rot="5400000">
              <a:off x="4777744" y="5320272"/>
              <a:ext cx="180000" cy="305528"/>
            </a:xfrm>
            <a:prstGeom prst="rightBrac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6C8270DC-E773-4DDB-BB97-A9A850EBDD12}"/>
                </a:ext>
              </a:extLst>
            </p:cNvPr>
            <p:cNvSpPr txBox="1"/>
            <p:nvPr/>
          </p:nvSpPr>
          <p:spPr>
            <a:xfrm>
              <a:off x="4729601" y="5518369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121" name="Right Brace 120">
              <a:extLst>
                <a:ext uri="{FF2B5EF4-FFF2-40B4-BE49-F238E27FC236}">
                  <a16:creationId xmlns:a16="http://schemas.microsoft.com/office/drawing/2014/main" xmlns="" id="{8F4828AF-9E52-4FD4-BED1-E49852F597DF}"/>
                </a:ext>
              </a:extLst>
            </p:cNvPr>
            <p:cNvSpPr/>
            <p:nvPr/>
          </p:nvSpPr>
          <p:spPr>
            <a:xfrm rot="5400000">
              <a:off x="4447288" y="4878217"/>
              <a:ext cx="180000" cy="299055"/>
            </a:xfrm>
            <a:prstGeom prst="rightBrac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85A99DCE-D227-4EE4-8030-9B5F89781B1B}"/>
                </a:ext>
              </a:extLst>
            </p:cNvPr>
            <p:cNvSpPr txBox="1"/>
            <p:nvPr/>
          </p:nvSpPr>
          <p:spPr>
            <a:xfrm>
              <a:off x="4402904" y="5066291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89E7B7D9-4DC2-43AA-9771-38C92DEFAE38}"/>
                </a:ext>
              </a:extLst>
            </p:cNvPr>
            <p:cNvSpPr txBox="1"/>
            <p:nvPr/>
          </p:nvSpPr>
          <p:spPr>
            <a:xfrm>
              <a:off x="6292129" y="4749160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1EBDBFF3-3226-4C36-8B4E-362451DBD789}"/>
                </a:ext>
              </a:extLst>
            </p:cNvPr>
            <p:cNvSpPr txBox="1"/>
            <p:nvPr/>
          </p:nvSpPr>
          <p:spPr>
            <a:xfrm>
              <a:off x="4383261" y="5815918"/>
              <a:ext cx="827471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Longitudinal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xmlns="" id="{35D1F4B6-7191-46CF-80D3-38F7BE167B26}"/>
                </a:ext>
              </a:extLst>
            </p:cNvPr>
            <p:cNvSpPr txBox="1"/>
            <p:nvPr/>
          </p:nvSpPr>
          <p:spPr>
            <a:xfrm>
              <a:off x="5004560" y="4751120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50" name="Right Brace 149">
              <a:extLst>
                <a:ext uri="{FF2B5EF4-FFF2-40B4-BE49-F238E27FC236}">
                  <a16:creationId xmlns:a16="http://schemas.microsoft.com/office/drawing/2014/main" xmlns="" id="{2EE13E25-6DD1-4C46-BC59-F7A3FFB4A34C}"/>
                </a:ext>
              </a:extLst>
            </p:cNvPr>
            <p:cNvSpPr/>
            <p:nvPr/>
          </p:nvSpPr>
          <p:spPr>
            <a:xfrm rot="5400000">
              <a:off x="5379151" y="5264196"/>
              <a:ext cx="180000" cy="407868"/>
            </a:xfrm>
            <a:prstGeom prst="rightBrac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xmlns="" id="{3A306741-EB86-4A90-A09A-DD6ED6876F72}"/>
                </a:ext>
              </a:extLst>
            </p:cNvPr>
            <p:cNvSpPr txBox="1"/>
            <p:nvPr/>
          </p:nvSpPr>
          <p:spPr>
            <a:xfrm>
              <a:off x="5339741" y="5518368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82" name="Right Brace 81">
              <a:extLst>
                <a:ext uri="{FF2B5EF4-FFF2-40B4-BE49-F238E27FC236}">
                  <a16:creationId xmlns:a16="http://schemas.microsoft.com/office/drawing/2014/main" xmlns="" id="{DA6AB1E6-8FD1-4BC5-A799-23272B0EAC94}"/>
                </a:ext>
              </a:extLst>
            </p:cNvPr>
            <p:cNvSpPr/>
            <p:nvPr/>
          </p:nvSpPr>
          <p:spPr>
            <a:xfrm rot="5400000">
              <a:off x="6074745" y="5334396"/>
              <a:ext cx="180000" cy="267469"/>
            </a:xfrm>
            <a:prstGeom prst="rightBrac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33F04BEF-E910-47C0-B3F8-E815EE751169}"/>
                </a:ext>
              </a:extLst>
            </p:cNvPr>
            <p:cNvSpPr txBox="1"/>
            <p:nvPr/>
          </p:nvSpPr>
          <p:spPr>
            <a:xfrm>
              <a:off x="6031010" y="5507836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95" name="Right Brace 94">
              <a:extLst>
                <a:ext uri="{FF2B5EF4-FFF2-40B4-BE49-F238E27FC236}">
                  <a16:creationId xmlns:a16="http://schemas.microsoft.com/office/drawing/2014/main" xmlns="" id="{2E87EB3F-B5D0-43EA-A26E-D58B8320002D}"/>
                </a:ext>
              </a:extLst>
            </p:cNvPr>
            <p:cNvSpPr/>
            <p:nvPr/>
          </p:nvSpPr>
          <p:spPr>
            <a:xfrm rot="5400000">
              <a:off x="5769350" y="4858449"/>
              <a:ext cx="180000" cy="321833"/>
            </a:xfrm>
            <a:prstGeom prst="rightBrac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20960BCA-1C97-424D-A00A-EB9EE7CDCB37}"/>
                </a:ext>
              </a:extLst>
            </p:cNvPr>
            <p:cNvSpPr txBox="1"/>
            <p:nvPr/>
          </p:nvSpPr>
          <p:spPr>
            <a:xfrm>
              <a:off x="5730514" y="5072923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8E011169-A132-4279-B201-F6C56F2C5212}"/>
                </a:ext>
              </a:extLst>
            </p:cNvPr>
            <p:cNvCxnSpPr/>
            <p:nvPr/>
          </p:nvCxnSpPr>
          <p:spPr>
            <a:xfrm>
              <a:off x="6347198" y="5943600"/>
              <a:ext cx="424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1A5D108-BB33-481E-BAA5-370B3543EF27}"/>
              </a:ext>
            </a:extLst>
          </p:cNvPr>
          <p:cNvGrpSpPr/>
          <p:nvPr/>
        </p:nvGrpSpPr>
        <p:grpSpPr>
          <a:xfrm>
            <a:off x="2341212" y="6157994"/>
            <a:ext cx="4516788" cy="2986007"/>
            <a:chOff x="2341212" y="6157994"/>
            <a:chExt cx="4516788" cy="29860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280D143-8428-449E-8B71-48515569E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50" t="15444" r="13995" b="47163"/>
            <a:stretch/>
          </p:blipFill>
          <p:spPr>
            <a:xfrm>
              <a:off x="2341212" y="6188327"/>
              <a:ext cx="4516788" cy="2955674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B69A04A-CD38-4553-B468-26A056EB62F3}"/>
                </a:ext>
              </a:extLst>
            </p:cNvPr>
            <p:cNvSpPr txBox="1"/>
            <p:nvPr/>
          </p:nvSpPr>
          <p:spPr>
            <a:xfrm>
              <a:off x="5429947" y="8579924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6CE8481B-9C2A-43E0-A675-4EBAFB2D3A55}"/>
                </a:ext>
              </a:extLst>
            </p:cNvPr>
            <p:cNvSpPr txBox="1"/>
            <p:nvPr/>
          </p:nvSpPr>
          <p:spPr>
            <a:xfrm>
              <a:off x="3187486" y="8028518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22BA808C-35F8-4D6D-8FF3-7B011415004B}"/>
                </a:ext>
              </a:extLst>
            </p:cNvPr>
            <p:cNvSpPr txBox="1"/>
            <p:nvPr/>
          </p:nvSpPr>
          <p:spPr>
            <a:xfrm>
              <a:off x="4421617" y="7949926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B0342BCF-58A9-4DAB-9ACE-0DC16E3C33F4}"/>
                </a:ext>
              </a:extLst>
            </p:cNvPr>
            <p:cNvSpPr txBox="1"/>
            <p:nvPr/>
          </p:nvSpPr>
          <p:spPr>
            <a:xfrm>
              <a:off x="3831313" y="8231403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91218824-9A5E-41CE-A4E0-DC6ABFCCE2A0}"/>
                </a:ext>
              </a:extLst>
            </p:cNvPr>
            <p:cNvSpPr txBox="1"/>
            <p:nvPr/>
          </p:nvSpPr>
          <p:spPr>
            <a:xfrm>
              <a:off x="3798855" y="7502219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17A2DC23-2B59-4D98-B81E-103B12A73046}"/>
                </a:ext>
              </a:extLst>
            </p:cNvPr>
            <p:cNvSpPr txBox="1"/>
            <p:nvPr/>
          </p:nvSpPr>
          <p:spPr>
            <a:xfrm>
              <a:off x="3689258" y="684767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3B920A95-A87E-4BBA-8B4B-937D458B8BA4}"/>
                </a:ext>
              </a:extLst>
            </p:cNvPr>
            <p:cNvSpPr txBox="1"/>
            <p:nvPr/>
          </p:nvSpPr>
          <p:spPr>
            <a:xfrm>
              <a:off x="4503143" y="7001216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FF2D742A-6D8B-4C73-99AA-E50B5FA86F0D}"/>
                </a:ext>
              </a:extLst>
            </p:cNvPr>
            <p:cNvSpPr txBox="1"/>
            <p:nvPr/>
          </p:nvSpPr>
          <p:spPr>
            <a:xfrm>
              <a:off x="2865255" y="6901735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EE01DD4E-F3A2-4C8A-9A0A-5CFAC975FA65}"/>
                </a:ext>
              </a:extLst>
            </p:cNvPr>
            <p:cNvSpPr txBox="1"/>
            <p:nvPr/>
          </p:nvSpPr>
          <p:spPr>
            <a:xfrm>
              <a:off x="6414967" y="7017344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xmlns="" id="{3C188C78-E206-45E3-A8DE-5DCB0CF0F282}"/>
                </a:ext>
              </a:extLst>
            </p:cNvPr>
            <p:cNvCxnSpPr>
              <a:cxnSpLocks/>
            </p:cNvCxnSpPr>
            <p:nvPr/>
          </p:nvCxnSpPr>
          <p:spPr>
            <a:xfrm>
              <a:off x="4686816" y="6324600"/>
              <a:ext cx="235645" cy="19365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A99261BA-E148-48B5-8EF2-5066E44EB77A}"/>
                </a:ext>
              </a:extLst>
            </p:cNvPr>
            <p:cNvSpPr txBox="1"/>
            <p:nvPr/>
          </p:nvSpPr>
          <p:spPr>
            <a:xfrm>
              <a:off x="4490081" y="6157994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xmlns="" id="{294689C5-02FF-47DE-B2E0-40E5E182C5E7}"/>
                </a:ext>
              </a:extLst>
            </p:cNvPr>
            <p:cNvSpPr txBox="1"/>
            <p:nvPr/>
          </p:nvSpPr>
          <p:spPr>
            <a:xfrm>
              <a:off x="3914791" y="8497179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D168FE0B-0600-474F-B838-844FC4BFD6AF}"/>
                </a:ext>
              </a:extLst>
            </p:cNvPr>
            <p:cNvSpPr txBox="1"/>
            <p:nvPr/>
          </p:nvSpPr>
          <p:spPr>
            <a:xfrm>
              <a:off x="5531167" y="7782714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B74DF333-BCEA-47D2-AC60-4D38D62BDDE0}"/>
                </a:ext>
              </a:extLst>
            </p:cNvPr>
            <p:cNvSpPr txBox="1"/>
            <p:nvPr/>
          </p:nvSpPr>
          <p:spPr>
            <a:xfrm>
              <a:off x="5151792" y="7384687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E0615485-DE05-425A-AB0C-474091FE86AC}"/>
                </a:ext>
              </a:extLst>
            </p:cNvPr>
            <p:cNvSpPr txBox="1"/>
            <p:nvPr/>
          </p:nvSpPr>
          <p:spPr>
            <a:xfrm>
              <a:off x="5940554" y="7594409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A7B53CF5-1B6C-45DF-8EAB-AD2E40C44572}"/>
                </a:ext>
              </a:extLst>
            </p:cNvPr>
            <p:cNvSpPr txBox="1"/>
            <p:nvPr/>
          </p:nvSpPr>
          <p:spPr>
            <a:xfrm>
              <a:off x="4195503" y="8343548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xmlns="" id="{CD634DA2-873A-496E-91C4-0A0F8FFEB948}"/>
                </a:ext>
              </a:extLst>
            </p:cNvPr>
            <p:cNvSpPr txBox="1"/>
            <p:nvPr/>
          </p:nvSpPr>
          <p:spPr>
            <a:xfrm>
              <a:off x="3523721" y="8411503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xmlns="" id="{E831C45F-82D2-4A38-9BA4-7D027B4910C1}"/>
                </a:ext>
              </a:extLst>
            </p:cNvPr>
            <p:cNvSpPr txBox="1"/>
            <p:nvPr/>
          </p:nvSpPr>
          <p:spPr>
            <a:xfrm>
              <a:off x="5673085" y="7183399"/>
              <a:ext cx="267469" cy="2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3D2AC93A-0F8C-4F1C-B8EE-00EEF0BD62E8}"/>
                </a:ext>
              </a:extLst>
            </p:cNvPr>
            <p:cNvSpPr txBox="1"/>
            <p:nvPr/>
          </p:nvSpPr>
          <p:spPr>
            <a:xfrm>
              <a:off x="5664902" y="6667685"/>
              <a:ext cx="341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15BF3341-6FDC-4E77-A59F-C7FAB1B904FF}"/>
                </a:ext>
              </a:extLst>
            </p:cNvPr>
            <p:cNvCxnSpPr>
              <a:cxnSpLocks/>
            </p:cNvCxnSpPr>
            <p:nvPr/>
          </p:nvCxnSpPr>
          <p:spPr>
            <a:xfrm>
              <a:off x="5098361" y="9023196"/>
              <a:ext cx="1656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8D09F7E8-4040-4AA5-BD82-6B8F7E451F85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2 of 2</a:t>
            </a:r>
          </a:p>
        </p:txBody>
      </p:sp>
    </p:spTree>
    <p:extLst>
      <p:ext uri="{BB962C8B-B14F-4D97-AF65-F5344CB8AC3E}">
        <p14:creationId xmlns:p14="http://schemas.microsoft.com/office/powerpoint/2010/main" val="2052174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175</Words>
  <Application>Microsoft Macintosh PowerPoint</Application>
  <PresentationFormat>On-screen Show (4:3)</PresentationFormat>
  <Paragraphs>128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Horton Lai</dc:creator>
  <cp:lastModifiedBy>e 17</cp:lastModifiedBy>
  <cp:revision>13</cp:revision>
  <dcterms:created xsi:type="dcterms:W3CDTF">2020-08-22T21:22:56Z</dcterms:created>
  <dcterms:modified xsi:type="dcterms:W3CDTF">2021-01-07T02:22:11Z</dcterms:modified>
</cp:coreProperties>
</file>