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69" r:id="rId2"/>
    <p:sldId id="268" r:id="rId3"/>
    <p:sldId id="264" r:id="rId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>
        <p:scale>
          <a:sx n="100" d="100"/>
          <a:sy n="100" d="100"/>
        </p:scale>
        <p:origin x="-1248" y="16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89B8B-BE8B-4646-81D7-1E874A582CA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25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microsoft.com/office/2007/relationships/hdphoto" Target="../media/hdphoto3.wdp"/><Relationship Id="rId6" Type="http://schemas.openxmlformats.org/officeDocument/2006/relationships/image" Target="../media/image8.png"/><Relationship Id="rId7" Type="http://schemas.microsoft.com/office/2007/relationships/hdphoto" Target="../media/hdphoto4.wdp"/><Relationship Id="rId8" Type="http://schemas.openxmlformats.org/officeDocument/2006/relationships/image" Target="../media/image9.png"/><Relationship Id="rId9" Type="http://schemas.microsoft.com/office/2007/relationships/hdphoto" Target="../media/hdphoto5.wdp"/><Relationship Id="rId10" Type="http://schemas.openxmlformats.org/officeDocument/2006/relationships/image" Target="../media/image10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microsoft.com/office/2007/relationships/hdphoto" Target="../media/hdphoto7.wdp"/><Relationship Id="rId6" Type="http://schemas.openxmlformats.org/officeDocument/2006/relationships/image" Target="../media/image13.png"/><Relationship Id="rId7" Type="http://schemas.microsoft.com/office/2007/relationships/hdphoto" Target="../media/hdphoto8.wdp"/><Relationship Id="rId8" Type="http://schemas.openxmlformats.org/officeDocument/2006/relationships/image" Target="../media/image14.png"/><Relationship Id="rId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45879" y="1193223"/>
            <a:ext cx="2282420" cy="26604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Collenchyma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Fascicular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Interfascicular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28436" y="379284"/>
            <a:ext cx="2329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Helianthus</a:t>
            </a:r>
            <a:r>
              <a:rPr lang="en-US" dirty="0">
                <a:latin typeface="+mj-lt"/>
                <a:cs typeface="Times New Roman"/>
              </a:rPr>
              <a:t> (Sunflower)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6" y="4520050"/>
            <a:ext cx="1784915" cy="184723"/>
            <a:chOff x="4724400" y="4218920"/>
            <a:chExt cx="1784915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A69CCFF-82DD-49B1-8049-A161636FA08D}"/>
              </a:ext>
            </a:extLst>
          </p:cNvPr>
          <p:cNvSpPr txBox="1"/>
          <p:nvPr/>
        </p:nvSpPr>
        <p:spPr>
          <a:xfrm>
            <a:off x="5061243" y="4025940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AB205DF-1126-4A65-8E1B-9CEB0FAF5DDD}"/>
              </a:ext>
            </a:extLst>
          </p:cNvPr>
          <p:cNvSpPr txBox="1"/>
          <p:nvPr/>
        </p:nvSpPr>
        <p:spPr>
          <a:xfrm>
            <a:off x="4366107" y="4519808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DFEACD-E23A-43D6-B497-560326B08779}"/>
              </a:ext>
            </a:extLst>
          </p:cNvPr>
          <p:cNvGrpSpPr/>
          <p:nvPr/>
        </p:nvGrpSpPr>
        <p:grpSpPr>
          <a:xfrm>
            <a:off x="2766014" y="4364581"/>
            <a:ext cx="1571250" cy="2148859"/>
            <a:chOff x="2766014" y="4364581"/>
            <a:chExt cx="1571250" cy="2148859"/>
          </a:xfrm>
        </p:grpSpPr>
        <p:pic>
          <p:nvPicPr>
            <p:cNvPr id="5" name="Picture 4" descr="A picture containing sitting, piece, close, table&#10;&#10;Description automatically generated">
              <a:extLst>
                <a:ext uri="{FF2B5EF4-FFF2-40B4-BE49-F238E27FC236}">
                  <a16:creationId xmlns:a16="http://schemas.microsoft.com/office/drawing/2014/main" xmlns="" id="{40942356-E29F-468A-A01F-89D6CCFE5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23347" r="6760" b="9447"/>
            <a:stretch/>
          </p:blipFill>
          <p:spPr>
            <a:xfrm rot="16200000">
              <a:off x="2477209" y="4653386"/>
              <a:ext cx="2148859" cy="1571250"/>
            </a:xfrm>
            <a:prstGeom prst="rect">
              <a:avLst/>
            </a:prstGeom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7D5386AB-D0C5-4F0E-A5F7-6EEAAE6E9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7442" y="4606350"/>
              <a:ext cx="190028" cy="19006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CF3E240E-020C-467F-B3B1-3763808978B3}"/>
                </a:ext>
              </a:extLst>
            </p:cNvPr>
            <p:cNvSpPr txBox="1"/>
            <p:nvPr/>
          </p:nvSpPr>
          <p:spPr>
            <a:xfrm>
              <a:off x="3508776" y="44113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91ED51D3-DC0E-4C4F-A4DE-70FB184700DE}"/>
                </a:ext>
              </a:extLst>
            </p:cNvPr>
            <p:cNvSpPr txBox="1"/>
            <p:nvPr/>
          </p:nvSpPr>
          <p:spPr>
            <a:xfrm>
              <a:off x="3299064" y="60154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FE1DCD5-5C56-4EB3-9735-C0237C569B98}"/>
                </a:ext>
              </a:extLst>
            </p:cNvPr>
            <p:cNvSpPr txBox="1"/>
            <p:nvPr/>
          </p:nvSpPr>
          <p:spPr>
            <a:xfrm>
              <a:off x="3412232" y="50559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4FFEB0A2-9049-4FF5-A8ED-5C813A0EA2AD}"/>
                </a:ext>
              </a:extLst>
            </p:cNvPr>
            <p:cNvCxnSpPr/>
            <p:nvPr/>
          </p:nvCxnSpPr>
          <p:spPr>
            <a:xfrm>
              <a:off x="3233945" y="6415934"/>
              <a:ext cx="100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7B5C3F0-CA5F-4E90-95E3-44D292D85C8A}"/>
              </a:ext>
            </a:extLst>
          </p:cNvPr>
          <p:cNvGrpSpPr/>
          <p:nvPr/>
        </p:nvGrpSpPr>
        <p:grpSpPr>
          <a:xfrm>
            <a:off x="4459489" y="4759041"/>
            <a:ext cx="2398198" cy="4384897"/>
            <a:chOff x="4459489" y="4759041"/>
            <a:chExt cx="2398198" cy="4384897"/>
          </a:xfrm>
        </p:grpSpPr>
        <p:pic>
          <p:nvPicPr>
            <p:cNvPr id="6" name="Picture 5" descr="A close up of a persons face&#10;&#10;Description automatically generated">
              <a:extLst>
                <a:ext uri="{FF2B5EF4-FFF2-40B4-BE49-F238E27FC236}">
                  <a16:creationId xmlns:a16="http://schemas.microsoft.com/office/drawing/2014/main" xmlns="" id="{646EEA83-FB3F-45CA-B722-AD42C7D3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6" b="13602"/>
            <a:stretch/>
          </p:blipFill>
          <p:spPr>
            <a:xfrm rot="16200000">
              <a:off x="3466140" y="5752391"/>
              <a:ext cx="4384897" cy="239819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31B84AD-F8CB-4CA7-9EDA-5CBF452947B9}"/>
                </a:ext>
              </a:extLst>
            </p:cNvPr>
            <p:cNvSpPr txBox="1"/>
            <p:nvPr/>
          </p:nvSpPr>
          <p:spPr>
            <a:xfrm>
              <a:off x="4459489" y="877654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BFFE589-D9E3-4D89-883C-F28A68180B29}"/>
                </a:ext>
              </a:extLst>
            </p:cNvPr>
            <p:cNvSpPr txBox="1"/>
            <p:nvPr/>
          </p:nvSpPr>
          <p:spPr>
            <a:xfrm>
              <a:off x="6303564" y="49529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3207624-9B04-4B16-A3E1-DDE1CC37E5BF}"/>
                </a:ext>
              </a:extLst>
            </p:cNvPr>
            <p:cNvSpPr txBox="1"/>
            <p:nvPr/>
          </p:nvSpPr>
          <p:spPr>
            <a:xfrm>
              <a:off x="5603532" y="545505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A9053E5-2AB7-471C-B97F-C6F2359431A7}"/>
                </a:ext>
              </a:extLst>
            </p:cNvPr>
            <p:cNvSpPr txBox="1"/>
            <p:nvPr/>
          </p:nvSpPr>
          <p:spPr>
            <a:xfrm>
              <a:off x="5631915" y="656985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057BD3A-B707-4750-8D8D-0291CEAB78D6}"/>
                </a:ext>
              </a:extLst>
            </p:cNvPr>
            <p:cNvSpPr txBox="1"/>
            <p:nvPr/>
          </p:nvSpPr>
          <p:spPr>
            <a:xfrm>
              <a:off x="4831351" y="83820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0E9CDDF-D9E0-445B-9E15-9E98A2B99A0B}"/>
                </a:ext>
              </a:extLst>
            </p:cNvPr>
            <p:cNvSpPr txBox="1"/>
            <p:nvPr/>
          </p:nvSpPr>
          <p:spPr>
            <a:xfrm>
              <a:off x="5299128" y="85279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469F50F-CD53-485B-844C-88EA28F73524}"/>
                </a:ext>
              </a:extLst>
            </p:cNvPr>
            <p:cNvSpPr txBox="1"/>
            <p:nvPr/>
          </p:nvSpPr>
          <p:spPr>
            <a:xfrm>
              <a:off x="5611595" y="714003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ABF03857-AD2A-462C-ADE5-BEEA047186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4754" y="7391400"/>
              <a:ext cx="456795" cy="24078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3945579E-5CCB-4013-83E8-F1D25FD18DDE}"/>
                </a:ext>
              </a:extLst>
            </p:cNvPr>
            <p:cNvCxnSpPr>
              <a:cxnSpLocks/>
            </p:cNvCxnSpPr>
            <p:nvPr/>
          </p:nvCxnSpPr>
          <p:spPr>
            <a:xfrm>
              <a:off x="5749614" y="7407977"/>
              <a:ext cx="145515" cy="410879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542513D8-38C8-41D5-A258-642FD0D3E848}"/>
                </a:ext>
              </a:extLst>
            </p:cNvPr>
            <p:cNvCxnSpPr>
              <a:cxnSpLocks/>
            </p:cNvCxnSpPr>
            <p:nvPr/>
          </p:nvCxnSpPr>
          <p:spPr>
            <a:xfrm>
              <a:off x="5811442" y="7391400"/>
              <a:ext cx="672251" cy="27013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DA1080BF-6AD0-4DBB-AFF3-AF66E11FB9B9}"/>
                </a:ext>
              </a:extLst>
            </p:cNvPr>
            <p:cNvSpPr txBox="1"/>
            <p:nvPr/>
          </p:nvSpPr>
          <p:spPr>
            <a:xfrm>
              <a:off x="6303826" y="81712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FCB6FA0-8C89-4E08-AD72-8F993180EF92}"/>
                </a:ext>
              </a:extLst>
            </p:cNvPr>
            <p:cNvCxnSpPr/>
            <p:nvPr/>
          </p:nvCxnSpPr>
          <p:spPr>
            <a:xfrm>
              <a:off x="5291687" y="9051084"/>
              <a:ext cx="1476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9A45B71-D229-48EA-B965-4AA66E554967}"/>
              </a:ext>
            </a:extLst>
          </p:cNvPr>
          <p:cNvGrpSpPr/>
          <p:nvPr/>
        </p:nvGrpSpPr>
        <p:grpSpPr>
          <a:xfrm>
            <a:off x="0" y="6639959"/>
            <a:ext cx="4337262" cy="2504038"/>
            <a:chOff x="0" y="6639959"/>
            <a:chExt cx="4337262" cy="2504038"/>
          </a:xfrm>
        </p:grpSpPr>
        <p:pic>
          <p:nvPicPr>
            <p:cNvPr id="8" name="Picture 7" descr="A picture containing rug&#10;&#10;Description automatically generated">
              <a:extLst>
                <a:ext uri="{FF2B5EF4-FFF2-40B4-BE49-F238E27FC236}">
                  <a16:creationId xmlns:a16="http://schemas.microsoft.com/office/drawing/2014/main" xmlns="" id="{ACD69DA2-23A2-4442-A46A-15A4EB251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09" t="50000" r="33764" b="26270"/>
            <a:stretch/>
          </p:blipFill>
          <p:spPr>
            <a:xfrm rot="10800000">
              <a:off x="0" y="6639959"/>
              <a:ext cx="4337262" cy="250403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EE1B82BA-826B-4248-9B75-B319674785E1}"/>
                </a:ext>
              </a:extLst>
            </p:cNvPr>
            <p:cNvSpPr txBox="1"/>
            <p:nvPr/>
          </p:nvSpPr>
          <p:spPr>
            <a:xfrm>
              <a:off x="2009353" y="671284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F1CAB6D7-321B-4A42-8C49-30BB6C31BC8A}"/>
                </a:ext>
              </a:extLst>
            </p:cNvPr>
            <p:cNvSpPr txBox="1"/>
            <p:nvPr/>
          </p:nvSpPr>
          <p:spPr>
            <a:xfrm>
              <a:off x="2124886" y="729392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A8A1C596-1EA8-4613-ADC1-C4E5A0FEABC9}"/>
                </a:ext>
              </a:extLst>
            </p:cNvPr>
            <p:cNvSpPr txBox="1"/>
            <p:nvPr/>
          </p:nvSpPr>
          <p:spPr>
            <a:xfrm>
              <a:off x="2120593" y="87765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76828DD2-B184-4A60-B639-270CA98D1DCF}"/>
                </a:ext>
              </a:extLst>
            </p:cNvPr>
            <p:cNvSpPr txBox="1"/>
            <p:nvPr/>
          </p:nvSpPr>
          <p:spPr>
            <a:xfrm>
              <a:off x="2470342" y="83250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2CC73625-F322-4A60-A051-6DDE0557B6FA}"/>
                </a:ext>
              </a:extLst>
            </p:cNvPr>
            <p:cNvSpPr txBox="1"/>
            <p:nvPr/>
          </p:nvSpPr>
          <p:spPr>
            <a:xfrm>
              <a:off x="1736508" y="86510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8EB13B8C-C0FA-4507-8EED-3D92B37E117A}"/>
                </a:ext>
              </a:extLst>
            </p:cNvPr>
            <p:cNvSpPr txBox="1"/>
            <p:nvPr/>
          </p:nvSpPr>
          <p:spPr>
            <a:xfrm>
              <a:off x="1910511" y="761341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F1C680E5-9132-4578-A11A-DE97291D6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5558" y="7876768"/>
              <a:ext cx="281842" cy="340988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xmlns="" id="{257A6D56-CE91-4F1D-899B-85A4F45C3655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7876768"/>
              <a:ext cx="378766" cy="24649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179C061F-D7D6-4960-A65A-C395CE61E9B7}"/>
                </a:ext>
              </a:extLst>
            </p:cNvPr>
            <p:cNvSpPr txBox="1"/>
            <p:nvPr/>
          </p:nvSpPr>
          <p:spPr>
            <a:xfrm>
              <a:off x="3414810" y="772130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A287052A-1B40-451B-982C-F1D458D36811}"/>
                </a:ext>
              </a:extLst>
            </p:cNvPr>
            <p:cNvCxnSpPr>
              <a:cxnSpLocks/>
            </p:cNvCxnSpPr>
            <p:nvPr/>
          </p:nvCxnSpPr>
          <p:spPr>
            <a:xfrm>
              <a:off x="3513819" y="7971289"/>
              <a:ext cx="44058" cy="44037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xmlns="" id="{EF7366C8-50B1-437E-BD8C-8038907B05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2254" y="7971289"/>
              <a:ext cx="261565" cy="299848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8D6A6A17-0695-4A2E-BA36-57DE7F898D6F}"/>
                </a:ext>
              </a:extLst>
            </p:cNvPr>
            <p:cNvCxnSpPr>
              <a:cxnSpLocks/>
            </p:cNvCxnSpPr>
            <p:nvPr/>
          </p:nvCxnSpPr>
          <p:spPr>
            <a:xfrm>
              <a:off x="956621" y="8013689"/>
              <a:ext cx="162513" cy="275286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xmlns="" id="{64834732-B626-4CD2-9EC7-A17C10885D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807" y="8013689"/>
              <a:ext cx="136814" cy="39797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4FC3D99F-726B-4E4B-A53C-A2364543E2CB}"/>
                </a:ext>
              </a:extLst>
            </p:cNvPr>
            <p:cNvSpPr txBox="1"/>
            <p:nvPr/>
          </p:nvSpPr>
          <p:spPr>
            <a:xfrm>
              <a:off x="803844" y="773948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6729FC50-2203-4A47-9301-8676CF54D705}"/>
                </a:ext>
              </a:extLst>
            </p:cNvPr>
            <p:cNvCxnSpPr/>
            <p:nvPr/>
          </p:nvCxnSpPr>
          <p:spPr>
            <a:xfrm>
              <a:off x="3064745" y="9046356"/>
              <a:ext cx="1177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61D8C00-9BDB-4097-99CD-E34D39630927}"/>
              </a:ext>
            </a:extLst>
          </p:cNvPr>
          <p:cNvGrpSpPr/>
          <p:nvPr/>
        </p:nvGrpSpPr>
        <p:grpSpPr>
          <a:xfrm>
            <a:off x="0" y="4369773"/>
            <a:ext cx="2641942" cy="2143668"/>
            <a:chOff x="0" y="4369773"/>
            <a:chExt cx="2641942" cy="2143668"/>
          </a:xfrm>
        </p:grpSpPr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5045FFF-3871-4D32-888E-DA0113DB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5" t="10476" r="16822" b="23624"/>
            <a:stretch/>
          </p:blipFill>
          <p:spPr>
            <a:xfrm>
              <a:off x="0" y="4369773"/>
              <a:ext cx="2641942" cy="2143668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73A42C62-0CED-483E-AF1B-75BFED38B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7535" y="4576009"/>
              <a:ext cx="215684" cy="954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FA61FA5-B2E7-4952-9BA1-F3C67318C0FA}"/>
                </a:ext>
              </a:extLst>
            </p:cNvPr>
            <p:cNvSpPr txBox="1"/>
            <p:nvPr/>
          </p:nvSpPr>
          <p:spPr>
            <a:xfrm>
              <a:off x="880844" y="49372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30B59BB-FF65-4B72-9B1E-3E5F1166214B}"/>
                </a:ext>
              </a:extLst>
            </p:cNvPr>
            <p:cNvSpPr txBox="1"/>
            <p:nvPr/>
          </p:nvSpPr>
          <p:spPr>
            <a:xfrm>
              <a:off x="819377" y="61933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xmlns="" id="{044F5828-53F1-4A9E-ABA2-36FDC8B8F12A}"/>
                </a:ext>
              </a:extLst>
            </p:cNvPr>
            <p:cNvSpPr/>
            <p:nvPr/>
          </p:nvSpPr>
          <p:spPr>
            <a:xfrm>
              <a:off x="728313" y="5222149"/>
              <a:ext cx="180000" cy="99023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89B37FB-519D-4442-9F21-A27A067A160D}"/>
                </a:ext>
              </a:extLst>
            </p:cNvPr>
            <p:cNvSpPr txBox="1"/>
            <p:nvPr/>
          </p:nvSpPr>
          <p:spPr>
            <a:xfrm>
              <a:off x="843972" y="5578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16" name="Right Brace 115">
              <a:extLst>
                <a:ext uri="{FF2B5EF4-FFF2-40B4-BE49-F238E27FC236}">
                  <a16:creationId xmlns:a16="http://schemas.microsoft.com/office/drawing/2014/main" xmlns="" id="{61A60450-3685-4D8D-8909-B94637651132}"/>
                </a:ext>
              </a:extLst>
            </p:cNvPr>
            <p:cNvSpPr/>
            <p:nvPr/>
          </p:nvSpPr>
          <p:spPr>
            <a:xfrm>
              <a:off x="2136076" y="5007316"/>
              <a:ext cx="180000" cy="122847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7A07A412-FE91-4B0D-9BCE-20DFE67BFA34}"/>
                </a:ext>
              </a:extLst>
            </p:cNvPr>
            <p:cNvSpPr txBox="1"/>
            <p:nvPr/>
          </p:nvSpPr>
          <p:spPr>
            <a:xfrm>
              <a:off x="2262139" y="54797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A6E49BED-9912-4EFD-BBBB-E3D2FCEF1A60}"/>
                </a:ext>
              </a:extLst>
            </p:cNvPr>
            <p:cNvSpPr txBox="1"/>
            <p:nvPr/>
          </p:nvSpPr>
          <p:spPr>
            <a:xfrm>
              <a:off x="1661627" y="61203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94383D70-2C7A-4C2E-AFF1-ECEED69C00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3463" y="6010688"/>
              <a:ext cx="114299" cy="19539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xmlns="" id="{FF3E799D-554D-4097-962B-67A41665C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3234" y="5912992"/>
              <a:ext cx="877" cy="2754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xmlns="" id="{BB3E2394-24F2-4081-847E-A83D24835A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935" y="6076768"/>
              <a:ext cx="58954" cy="1953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A112DCF1-A27C-428B-A7C8-0D7AED250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968" y="5979072"/>
              <a:ext cx="52615" cy="29309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4CE6D486-6E14-40FF-8679-B448DC90C2D2}"/>
                </a:ext>
              </a:extLst>
            </p:cNvPr>
            <p:cNvSpPr txBox="1"/>
            <p:nvPr/>
          </p:nvSpPr>
          <p:spPr>
            <a:xfrm>
              <a:off x="296454" y="62092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xmlns="" id="{7A5A7A14-F652-4063-85BE-AF592BA466AE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42" y="4568205"/>
              <a:ext cx="340875" cy="15554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87BC674C-7B63-4B54-A580-C579715D4906}"/>
                </a:ext>
              </a:extLst>
            </p:cNvPr>
            <p:cNvSpPr txBox="1"/>
            <p:nvPr/>
          </p:nvSpPr>
          <p:spPr>
            <a:xfrm>
              <a:off x="2130532" y="44071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A97150FD-11C5-4E83-A2D6-30D6A5A7BF7A}"/>
                </a:ext>
              </a:extLst>
            </p:cNvPr>
            <p:cNvSpPr txBox="1"/>
            <p:nvPr/>
          </p:nvSpPr>
          <p:spPr>
            <a:xfrm>
              <a:off x="858650" y="4392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C2EE0DBB-BA4C-4071-9437-B155B57BAD28}"/>
                </a:ext>
              </a:extLst>
            </p:cNvPr>
            <p:cNvSpPr txBox="1"/>
            <p:nvPr/>
          </p:nvSpPr>
          <p:spPr>
            <a:xfrm>
              <a:off x="1414211" y="49529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A62755DA-ACCE-43E2-B390-913EEA0A2AEE}"/>
                </a:ext>
              </a:extLst>
            </p:cNvPr>
            <p:cNvSpPr txBox="1"/>
            <p:nvPr/>
          </p:nvSpPr>
          <p:spPr>
            <a:xfrm>
              <a:off x="1545818" y="53329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33DB280-FB96-47C3-A404-AC1CB5DC2837}"/>
                </a:ext>
              </a:extLst>
            </p:cNvPr>
            <p:cNvSpPr txBox="1"/>
            <p:nvPr/>
          </p:nvSpPr>
          <p:spPr>
            <a:xfrm>
              <a:off x="393627" y="551552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A1497DB-F468-4506-BEEE-FF8DCB063EA6}"/>
                </a:ext>
              </a:extLst>
            </p:cNvPr>
            <p:cNvSpPr txBox="1"/>
            <p:nvPr/>
          </p:nvSpPr>
          <p:spPr>
            <a:xfrm>
              <a:off x="380250" y="52142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C5593B77-3CB9-4D4D-9F18-F6E4D494AA5D}"/>
                </a:ext>
              </a:extLst>
            </p:cNvPr>
            <p:cNvCxnSpPr/>
            <p:nvPr/>
          </p:nvCxnSpPr>
          <p:spPr>
            <a:xfrm>
              <a:off x="2197306" y="6407996"/>
              <a:ext cx="360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7F90BED-0D47-4352-919A-34D0696DECC5}"/>
              </a:ext>
            </a:extLst>
          </p:cNvPr>
          <p:cNvGrpSpPr/>
          <p:nvPr/>
        </p:nvGrpSpPr>
        <p:grpSpPr>
          <a:xfrm>
            <a:off x="0" y="0"/>
            <a:ext cx="4338000" cy="4244400"/>
            <a:chOff x="0" y="0"/>
            <a:chExt cx="4338000" cy="4244400"/>
          </a:xfrm>
        </p:grpSpPr>
        <p:pic>
          <p:nvPicPr>
            <p:cNvPr id="15" name="Picture 14" descr="A picture containing rug, plate&#10;&#10;Description automatically generated">
              <a:extLst>
                <a:ext uri="{FF2B5EF4-FFF2-40B4-BE49-F238E27FC236}">
                  <a16:creationId xmlns:a16="http://schemas.microsoft.com/office/drawing/2014/main" xmlns="" id="{9C2932B6-40D8-493E-916A-2EF0F863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8" t="2797" r="12129" b="164"/>
            <a:stretch/>
          </p:blipFill>
          <p:spPr>
            <a:xfrm>
              <a:off x="0" y="0"/>
              <a:ext cx="4338000" cy="4244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41CB276-D1B4-44E3-BA32-60462F649B77}"/>
                </a:ext>
              </a:extLst>
            </p:cNvPr>
            <p:cNvSpPr txBox="1"/>
            <p:nvPr/>
          </p:nvSpPr>
          <p:spPr>
            <a:xfrm>
              <a:off x="2035546" y="195873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AA61811-1FA7-4A24-9DFC-848FE9F7FC7D}"/>
                </a:ext>
              </a:extLst>
            </p:cNvPr>
            <p:cNvSpPr txBox="1"/>
            <p:nvPr/>
          </p:nvSpPr>
          <p:spPr>
            <a:xfrm>
              <a:off x="3880752" y="5687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60897DC-B928-44C5-9061-514CAAF2F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7945" y="790654"/>
              <a:ext cx="224455" cy="42854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xmlns="" id="{24D323CE-6EC9-4F81-BC5F-A50E6884E809}"/>
                </a:ext>
              </a:extLst>
            </p:cNvPr>
            <p:cNvSpPr/>
            <p:nvPr/>
          </p:nvSpPr>
          <p:spPr>
            <a:xfrm>
              <a:off x="1796786" y="501997"/>
              <a:ext cx="228600" cy="64100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B988C1F-1477-4391-91E1-7F0EF3F88C43}"/>
                </a:ext>
              </a:extLst>
            </p:cNvPr>
            <p:cNvSpPr txBox="1"/>
            <p:nvPr/>
          </p:nvSpPr>
          <p:spPr>
            <a:xfrm>
              <a:off x="1969138" y="6839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xmlns="" id="{5A78179A-B3D9-4091-AF2F-5424C7CDCE20}"/>
                </a:ext>
              </a:extLst>
            </p:cNvPr>
            <p:cNvSpPr/>
            <p:nvPr/>
          </p:nvSpPr>
          <p:spPr>
            <a:xfrm>
              <a:off x="2609173" y="501997"/>
              <a:ext cx="228600" cy="64100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7CE523F-65E2-4D8E-AC1B-488E5F46B360}"/>
                </a:ext>
              </a:extLst>
            </p:cNvPr>
            <p:cNvSpPr txBox="1"/>
            <p:nvPr/>
          </p:nvSpPr>
          <p:spPr>
            <a:xfrm>
              <a:off x="2787132" y="6957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xmlns="" id="{449EB253-DD32-4A02-AB9F-02D5479449D8}"/>
                </a:ext>
              </a:extLst>
            </p:cNvPr>
            <p:cNvSpPr/>
            <p:nvPr/>
          </p:nvSpPr>
          <p:spPr>
            <a:xfrm rot="5400000">
              <a:off x="3516338" y="2090691"/>
              <a:ext cx="180000" cy="64100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0644114-FBD0-49D7-820F-87B41A471F41}"/>
                </a:ext>
              </a:extLst>
            </p:cNvPr>
            <p:cNvSpPr txBox="1"/>
            <p:nvPr/>
          </p:nvSpPr>
          <p:spPr>
            <a:xfrm>
              <a:off x="3474731" y="24587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4054E7BB-5536-4354-BB34-F9C435F1CC3B}"/>
                </a:ext>
              </a:extLst>
            </p:cNvPr>
            <p:cNvCxnSpPr>
              <a:cxnSpLocks/>
            </p:cNvCxnSpPr>
            <p:nvPr/>
          </p:nvCxnSpPr>
          <p:spPr>
            <a:xfrm>
              <a:off x="4061251" y="4150555"/>
              <a:ext cx="19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72FA8FE-D64F-442F-B704-61F63C34EBB5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3</a:t>
            </a:r>
          </a:p>
        </p:txBody>
      </p:sp>
    </p:spTree>
    <p:extLst>
      <p:ext uri="{BB962C8B-B14F-4D97-AF65-F5344CB8AC3E}">
        <p14:creationId xmlns:p14="http://schemas.microsoft.com/office/powerpoint/2010/main" val="130518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58323" y="877435"/>
            <a:ext cx="1976054" cy="343722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Xylem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Primary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>
                <a:cs typeface="Times New Roman"/>
              </a:rPr>
              <a:t>Fascicular cambium</a:t>
            </a:r>
            <a:endParaRPr lang="en-US" sz="1300" dirty="0"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Pith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Pith cell remnant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Guard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Substomatal cavity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569710" y="188808"/>
            <a:ext cx="155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</a:t>
            </a:r>
            <a:r>
              <a:rPr lang="en-US" sz="2400" dirty="0" smtClean="0">
                <a:latin typeface="+mj-lt"/>
                <a:cs typeface="Times New Roman"/>
              </a:rPr>
              <a:t>Stem</a:t>
            </a:r>
            <a:endParaRPr lang="en-US" sz="2400" dirty="0">
              <a:latin typeface="+mj-lt"/>
              <a:cs typeface="Times New Roma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5" y="4626279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77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58" name="TextBox 60">
            <a:extLst>
              <a:ext uri="{FF2B5EF4-FFF2-40B4-BE49-F238E27FC236}">
                <a16:creationId xmlns:a16="http://schemas.microsoft.com/office/drawing/2014/main" xmlns="" id="{5FD22099-A88E-45EB-B7FB-BA7E94ACD478}"/>
              </a:ext>
            </a:extLst>
          </p:cNvPr>
          <p:cNvSpPr txBox="1"/>
          <p:nvPr/>
        </p:nvSpPr>
        <p:spPr>
          <a:xfrm>
            <a:off x="4846543" y="4289807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59" name="TextBox 61">
            <a:extLst>
              <a:ext uri="{FF2B5EF4-FFF2-40B4-BE49-F238E27FC236}">
                <a16:creationId xmlns:a16="http://schemas.microsoft.com/office/drawing/2014/main" xmlns="" id="{C2DEB8FC-CAB0-4883-8BF4-A9C7F411BE31}"/>
              </a:ext>
            </a:extLst>
          </p:cNvPr>
          <p:cNvSpPr txBox="1"/>
          <p:nvPr/>
        </p:nvSpPr>
        <p:spPr>
          <a:xfrm>
            <a:off x="4047946" y="4627872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4B3BCF-A970-4AF9-9620-18F718502B38}"/>
              </a:ext>
            </a:extLst>
          </p:cNvPr>
          <p:cNvGrpSpPr/>
          <p:nvPr/>
        </p:nvGrpSpPr>
        <p:grpSpPr>
          <a:xfrm>
            <a:off x="-1" y="-1"/>
            <a:ext cx="3810001" cy="3657601"/>
            <a:chOff x="-1" y="-1"/>
            <a:chExt cx="3810001" cy="3657601"/>
          </a:xfrm>
        </p:grpSpPr>
        <p:pic>
          <p:nvPicPr>
            <p:cNvPr id="3" name="Picture 2" descr="A picture containing indoor, green, sitting, mirror&#10;&#10;Description automatically generated">
              <a:extLst>
                <a:ext uri="{FF2B5EF4-FFF2-40B4-BE49-F238E27FC236}">
                  <a16:creationId xmlns:a16="http://schemas.microsoft.com/office/drawing/2014/main" xmlns="" id="{A1807A40-53CC-466A-809F-11C319443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  <a14:imgEffect>
                        <a14:brightnessContrast bright="30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5" r="7032"/>
            <a:stretch/>
          </p:blipFill>
          <p:spPr>
            <a:xfrm>
              <a:off x="-1" y="-1"/>
              <a:ext cx="3810001" cy="36576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7FC67AB-ED7B-4A73-AAFD-7F304D0A346C}"/>
                </a:ext>
              </a:extLst>
            </p:cNvPr>
            <p:cNvSpPr txBox="1"/>
            <p:nvPr/>
          </p:nvSpPr>
          <p:spPr>
            <a:xfrm>
              <a:off x="1734119" y="16002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7343D70-4B37-47AC-A1C2-B9FB6E964E7B}"/>
                </a:ext>
              </a:extLst>
            </p:cNvPr>
            <p:cNvSpPr txBox="1"/>
            <p:nvPr/>
          </p:nvSpPr>
          <p:spPr>
            <a:xfrm>
              <a:off x="3241986" y="14478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34552A1B-77DF-4C76-A73A-594BE8A29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800" y="544524"/>
              <a:ext cx="419471" cy="44607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90FDD3B5-94C5-4AC2-B44D-C5498D079B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800" y="419641"/>
              <a:ext cx="80316" cy="57095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A15A44CB-FCA7-4DEE-A108-A32E0FC4F8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71583" y="526330"/>
              <a:ext cx="238217" cy="4642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B23CE86-086E-48C8-9592-94BB0AC8FEE0}"/>
                </a:ext>
              </a:extLst>
            </p:cNvPr>
            <p:cNvSpPr txBox="1"/>
            <p:nvPr/>
          </p:nvSpPr>
          <p:spPr>
            <a:xfrm>
              <a:off x="2061062" y="9410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C11198C-9C7A-4351-BE07-78798F5FE722}"/>
                </a:ext>
              </a:extLst>
            </p:cNvPr>
            <p:cNvCxnSpPr>
              <a:cxnSpLocks/>
            </p:cNvCxnSpPr>
            <p:nvPr/>
          </p:nvCxnSpPr>
          <p:spPr>
            <a:xfrm>
              <a:off x="3644396" y="3559662"/>
              <a:ext cx="75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D8AF093-EA52-44D5-A5D0-05500D1AA586}"/>
              </a:ext>
            </a:extLst>
          </p:cNvPr>
          <p:cNvGrpSpPr/>
          <p:nvPr/>
        </p:nvGrpSpPr>
        <p:grpSpPr>
          <a:xfrm>
            <a:off x="0" y="3762891"/>
            <a:ext cx="3810000" cy="2816973"/>
            <a:chOff x="0" y="3762891"/>
            <a:chExt cx="3810000" cy="28169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A218E08-A044-4E55-827C-F1D211247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" t="6940" r="7070" b="6251"/>
            <a:stretch/>
          </p:blipFill>
          <p:spPr>
            <a:xfrm>
              <a:off x="0" y="3782483"/>
              <a:ext cx="3810000" cy="27973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811128C-ED61-4B13-AF1A-913634582BF4}"/>
                </a:ext>
              </a:extLst>
            </p:cNvPr>
            <p:cNvSpPr txBox="1"/>
            <p:nvPr/>
          </p:nvSpPr>
          <p:spPr>
            <a:xfrm>
              <a:off x="2021789" y="63027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C8D65AF1-3B4E-47EF-B020-E53FF155F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4594" y="6218534"/>
              <a:ext cx="125606" cy="18226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4A8FF03-CA64-4996-8E10-D6D4691AAB49}"/>
                </a:ext>
              </a:extLst>
            </p:cNvPr>
            <p:cNvSpPr txBox="1"/>
            <p:nvPr/>
          </p:nvSpPr>
          <p:spPr>
            <a:xfrm>
              <a:off x="1508846" y="63027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E390837-C184-4F1A-B6B2-71C3A01C9605}"/>
                </a:ext>
              </a:extLst>
            </p:cNvPr>
            <p:cNvSpPr txBox="1"/>
            <p:nvPr/>
          </p:nvSpPr>
          <p:spPr>
            <a:xfrm>
              <a:off x="2895600" y="42131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2415A4D-B02E-4A75-8DD5-253436A779B1}"/>
                </a:ext>
              </a:extLst>
            </p:cNvPr>
            <p:cNvSpPr txBox="1"/>
            <p:nvPr/>
          </p:nvSpPr>
          <p:spPr>
            <a:xfrm>
              <a:off x="978937" y="37628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287E7C3E-12FE-4703-A2BE-70B1BE3C2352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3962400"/>
              <a:ext cx="152025" cy="11450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FDC9343-4EAB-44F0-9F93-78210FA0D578}"/>
                </a:ext>
              </a:extLst>
            </p:cNvPr>
            <p:cNvSpPr txBox="1"/>
            <p:nvPr/>
          </p:nvSpPr>
          <p:spPr>
            <a:xfrm>
              <a:off x="2178050" y="523516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xmlns="" id="{6D94E707-C3C6-4514-889B-B984508884B6}"/>
                </a:ext>
              </a:extLst>
            </p:cNvPr>
            <p:cNvSpPr/>
            <p:nvPr/>
          </p:nvSpPr>
          <p:spPr>
            <a:xfrm>
              <a:off x="2061062" y="4767591"/>
              <a:ext cx="180000" cy="121214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xmlns="" id="{AD839549-97D5-4E1B-BB41-BC0A64A931FF}"/>
                </a:ext>
              </a:extLst>
            </p:cNvPr>
            <p:cNvSpPr/>
            <p:nvPr/>
          </p:nvSpPr>
          <p:spPr>
            <a:xfrm>
              <a:off x="836004" y="4634706"/>
              <a:ext cx="180000" cy="49225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BBDBE8A-272A-470B-BF1C-766D19C9C6C4}"/>
                </a:ext>
              </a:extLst>
            </p:cNvPr>
            <p:cNvSpPr txBox="1"/>
            <p:nvPr/>
          </p:nvSpPr>
          <p:spPr>
            <a:xfrm>
              <a:off x="944811" y="47423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4EE3D19-5D54-46AF-B38E-BF9CF3F6AC4E}"/>
                </a:ext>
              </a:extLst>
            </p:cNvPr>
            <p:cNvCxnSpPr/>
            <p:nvPr/>
          </p:nvCxnSpPr>
          <p:spPr>
            <a:xfrm>
              <a:off x="3359996" y="64770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A035F7-1C8C-4ECE-A5CC-9EAB6483B82A}"/>
              </a:ext>
            </a:extLst>
          </p:cNvPr>
          <p:cNvGrpSpPr/>
          <p:nvPr/>
        </p:nvGrpSpPr>
        <p:grpSpPr>
          <a:xfrm>
            <a:off x="-3" y="6697898"/>
            <a:ext cx="3809999" cy="2446102"/>
            <a:chOff x="-3" y="6697898"/>
            <a:chExt cx="3809999" cy="2446102"/>
          </a:xfrm>
        </p:grpSpPr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19ADC46-3F61-4763-BED5-69DBEBBAC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8" b="4139"/>
            <a:stretch/>
          </p:blipFill>
          <p:spPr>
            <a:xfrm rot="10800000">
              <a:off x="-3" y="6697898"/>
              <a:ext cx="3809999" cy="244610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6B3E5C4-3CCD-4B90-9DE2-ED2AB6175658}"/>
                </a:ext>
              </a:extLst>
            </p:cNvPr>
            <p:cNvSpPr txBox="1"/>
            <p:nvPr/>
          </p:nvSpPr>
          <p:spPr>
            <a:xfrm>
              <a:off x="609600" y="7041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5FA099A-301D-4654-84CD-C0571AC060E9}"/>
                </a:ext>
              </a:extLst>
            </p:cNvPr>
            <p:cNvSpPr txBox="1"/>
            <p:nvPr/>
          </p:nvSpPr>
          <p:spPr>
            <a:xfrm>
              <a:off x="868921" y="7041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8C6214C-9222-421F-A2B9-9EB17C05E932}"/>
                </a:ext>
              </a:extLst>
            </p:cNvPr>
            <p:cNvSpPr txBox="1"/>
            <p:nvPr/>
          </p:nvSpPr>
          <p:spPr>
            <a:xfrm>
              <a:off x="1123271" y="70419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5926CFC-3E10-4CF8-8C39-F2220F2C5875}"/>
                </a:ext>
              </a:extLst>
            </p:cNvPr>
            <p:cNvSpPr txBox="1"/>
            <p:nvPr/>
          </p:nvSpPr>
          <p:spPr>
            <a:xfrm>
              <a:off x="2888250" y="71103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A1C8EB5-0831-43B9-9887-C2216F26B985}"/>
                </a:ext>
              </a:extLst>
            </p:cNvPr>
            <p:cNvSpPr txBox="1"/>
            <p:nvPr/>
          </p:nvSpPr>
          <p:spPr>
            <a:xfrm>
              <a:off x="3185957" y="70926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973ACA8-AC11-493C-BE3D-0499350440FE}"/>
                </a:ext>
              </a:extLst>
            </p:cNvPr>
            <p:cNvSpPr txBox="1"/>
            <p:nvPr/>
          </p:nvSpPr>
          <p:spPr>
            <a:xfrm>
              <a:off x="1982516" y="745730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05CFE718-93D5-4063-AEE3-E6B822046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0977" y="6937328"/>
              <a:ext cx="73594" cy="2254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1CD99D2A-6FAE-410D-9E9A-2C5FE4EE097D}"/>
                </a:ext>
              </a:extLst>
            </p:cNvPr>
            <p:cNvCxnSpPr>
              <a:cxnSpLocks/>
            </p:cNvCxnSpPr>
            <p:nvPr/>
          </p:nvCxnSpPr>
          <p:spPr>
            <a:xfrm>
              <a:off x="2084571" y="6937327"/>
              <a:ext cx="85156" cy="22547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349C3EC-3DDB-4C12-8999-152C4ACA8BD8}"/>
                </a:ext>
              </a:extLst>
            </p:cNvPr>
            <p:cNvSpPr txBox="1"/>
            <p:nvPr/>
          </p:nvSpPr>
          <p:spPr>
            <a:xfrm>
              <a:off x="1908911" y="6718781"/>
              <a:ext cx="34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  <a:p>
              <a:endParaRPr lang="en-US" sz="1200" b="1" dirty="0">
                <a:cs typeface="Times New Roman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B89AB97E-6522-4665-897C-6B2FACE62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148" y="7274371"/>
              <a:ext cx="453003" cy="49802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FDF431C2-F445-4CAD-B290-A2BF660715F3}"/>
                </a:ext>
              </a:extLst>
            </p:cNvPr>
            <p:cNvSpPr txBox="1"/>
            <p:nvPr/>
          </p:nvSpPr>
          <p:spPr>
            <a:xfrm>
              <a:off x="1409316" y="768921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61598F1-3F22-4B76-8625-59593A022B6A}"/>
                </a:ext>
              </a:extLst>
            </p:cNvPr>
            <p:cNvSpPr txBox="1"/>
            <p:nvPr/>
          </p:nvSpPr>
          <p:spPr>
            <a:xfrm>
              <a:off x="663615" y="80929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xmlns="" id="{7034C23D-DF39-4E3B-97AE-E85A673519F6}"/>
                </a:ext>
              </a:extLst>
            </p:cNvPr>
            <p:cNvSpPr/>
            <p:nvPr/>
          </p:nvSpPr>
          <p:spPr>
            <a:xfrm rot="10800000">
              <a:off x="870242" y="7369637"/>
              <a:ext cx="180000" cy="1720379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ADE8D6D2-010B-4361-B518-5C3045C87A12}"/>
                </a:ext>
              </a:extLst>
            </p:cNvPr>
            <p:cNvCxnSpPr/>
            <p:nvPr/>
          </p:nvCxnSpPr>
          <p:spPr>
            <a:xfrm>
              <a:off x="2459996" y="9042689"/>
              <a:ext cx="12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227F3BA-AED6-4ED8-8E87-0DA0D48887A3}"/>
              </a:ext>
            </a:extLst>
          </p:cNvPr>
          <p:cNvGrpSpPr/>
          <p:nvPr/>
        </p:nvGrpSpPr>
        <p:grpSpPr>
          <a:xfrm>
            <a:off x="3931116" y="4863500"/>
            <a:ext cx="2926884" cy="4280500"/>
            <a:chOff x="3931116" y="4863500"/>
            <a:chExt cx="2926884" cy="4280500"/>
          </a:xfrm>
        </p:grpSpPr>
        <p:pic>
          <p:nvPicPr>
            <p:cNvPr id="4" name="Picture 3" descr="A picture containing weapon, honeycomb, rack, standing&#10;&#10;Description automatically generated">
              <a:extLst>
                <a:ext uri="{FF2B5EF4-FFF2-40B4-BE49-F238E27FC236}">
                  <a16:creationId xmlns:a16="http://schemas.microsoft.com/office/drawing/2014/main" xmlns="" id="{7600EB0F-9430-4878-A1E4-5E14B6E44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8" b="2112"/>
            <a:stretch/>
          </p:blipFill>
          <p:spPr>
            <a:xfrm rot="16200000">
              <a:off x="3254308" y="5540308"/>
              <a:ext cx="4280500" cy="292688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CFB77115-8B9F-4FA9-9C34-9C997B714A48}"/>
                </a:ext>
              </a:extLst>
            </p:cNvPr>
            <p:cNvSpPr txBox="1"/>
            <p:nvPr/>
          </p:nvSpPr>
          <p:spPr>
            <a:xfrm>
              <a:off x="5375613" y="499984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cs typeface="Times New Roman"/>
                </a:rPr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8709AB9-3039-49EC-A503-380A41DD821B}"/>
                </a:ext>
              </a:extLst>
            </p:cNvPr>
            <p:cNvSpPr txBox="1"/>
            <p:nvPr/>
          </p:nvSpPr>
          <p:spPr>
            <a:xfrm>
              <a:off x="5269979" y="617739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33CC884-BFAD-4382-9AEE-FD66FA083D08}"/>
                </a:ext>
              </a:extLst>
            </p:cNvPr>
            <p:cNvSpPr txBox="1"/>
            <p:nvPr/>
          </p:nvSpPr>
          <p:spPr>
            <a:xfrm>
              <a:off x="5310008" y="559754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91C4E914-A116-42DB-86B3-910CA0E99CF0}"/>
                </a:ext>
              </a:extLst>
            </p:cNvPr>
            <p:cNvSpPr txBox="1"/>
            <p:nvPr/>
          </p:nvSpPr>
          <p:spPr>
            <a:xfrm>
              <a:off x="5310008" y="805891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3AB74D9-B0E7-4EFF-A304-3B410B3A542B}"/>
                </a:ext>
              </a:extLst>
            </p:cNvPr>
            <p:cNvSpPr txBox="1"/>
            <p:nvPr/>
          </p:nvSpPr>
          <p:spPr>
            <a:xfrm>
              <a:off x="4766822" y="76892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353A8541-6100-4FFA-AA2D-F6B92F4BCED5}"/>
                </a:ext>
              </a:extLst>
            </p:cNvPr>
            <p:cNvSpPr txBox="1"/>
            <p:nvPr/>
          </p:nvSpPr>
          <p:spPr>
            <a:xfrm>
              <a:off x="4630295" y="7356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23F1B93-E474-4B30-B846-17DA11C3FEB5}"/>
                </a:ext>
              </a:extLst>
            </p:cNvPr>
            <p:cNvSpPr txBox="1"/>
            <p:nvPr/>
          </p:nvSpPr>
          <p:spPr>
            <a:xfrm>
              <a:off x="5619264" y="7757467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EC66D5B-303E-4766-ABA4-FD5963892FD3}"/>
                </a:ext>
              </a:extLst>
            </p:cNvPr>
            <p:cNvSpPr txBox="1"/>
            <p:nvPr/>
          </p:nvSpPr>
          <p:spPr>
            <a:xfrm>
              <a:off x="5235576" y="7737532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F1FA8039-8C28-4F5B-ACCC-7B4C66A1B916}"/>
                </a:ext>
              </a:extLst>
            </p:cNvPr>
            <p:cNvSpPr txBox="1"/>
            <p:nvPr/>
          </p:nvSpPr>
          <p:spPr>
            <a:xfrm>
              <a:off x="4653229" y="69320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9110DE95-1E88-46DC-8D32-74BB9A6E5003}"/>
                </a:ext>
              </a:extLst>
            </p:cNvPr>
            <p:cNvSpPr txBox="1"/>
            <p:nvPr/>
          </p:nvSpPr>
          <p:spPr>
            <a:xfrm>
              <a:off x="5123740" y="72624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95687861-0034-4303-86BC-F9EA11A620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8230" y="6671577"/>
              <a:ext cx="52461" cy="37703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44A27C0F-087E-4C1D-8A8F-E5E248120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1198" y="6761589"/>
              <a:ext cx="148781" cy="29552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F2FDB40C-38A0-4591-AEB6-83FC27335D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77222" y="6731270"/>
              <a:ext cx="290178" cy="171629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AACD5F1F-B7AD-4977-98BA-68B47A0FD6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7416" y="6655040"/>
              <a:ext cx="149984" cy="247859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551264F7-7CBE-494D-B41F-57A7E3F726BC}"/>
                </a:ext>
              </a:extLst>
            </p:cNvPr>
            <p:cNvSpPr txBox="1"/>
            <p:nvPr/>
          </p:nvSpPr>
          <p:spPr>
            <a:xfrm>
              <a:off x="4985672" y="69897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1207E10A-FFD4-4D37-848F-6B6843501AEF}"/>
                </a:ext>
              </a:extLst>
            </p:cNvPr>
            <p:cNvSpPr txBox="1"/>
            <p:nvPr/>
          </p:nvSpPr>
          <p:spPr>
            <a:xfrm>
              <a:off x="5779683" y="68321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175E30EA-2E78-41AD-8141-4C2FDFA5C9C0}"/>
                </a:ext>
              </a:extLst>
            </p:cNvPr>
            <p:cNvCxnSpPr/>
            <p:nvPr/>
          </p:nvCxnSpPr>
          <p:spPr>
            <a:xfrm>
              <a:off x="5364000" y="9042689"/>
              <a:ext cx="140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B7CFA62-B589-4E63-8255-8E106336E4C9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2 </a:t>
            </a:r>
            <a:r>
              <a:rPr lang="en-CA" sz="1200" dirty="0"/>
              <a:t>of 3</a:t>
            </a:r>
          </a:p>
        </p:txBody>
      </p:sp>
    </p:spTree>
    <p:extLst>
      <p:ext uri="{BB962C8B-B14F-4D97-AF65-F5344CB8AC3E}">
        <p14:creationId xmlns:p14="http://schemas.microsoft.com/office/powerpoint/2010/main" val="218200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78384" y="1199064"/>
            <a:ext cx="2324419" cy="291894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Immature 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Mature 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Fascicular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Interfascicular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194773" y="228341"/>
            <a:ext cx="2491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Pelargonium</a:t>
            </a:r>
            <a:r>
              <a:rPr lang="en-US" dirty="0">
                <a:latin typeface="+mj-lt"/>
                <a:cs typeface="Times New Roman"/>
              </a:rPr>
              <a:t> (Geranium)</a:t>
            </a:r>
          </a:p>
          <a:p>
            <a:pPr algn="ctr"/>
            <a:r>
              <a:rPr lang="en-US" sz="1600" dirty="0" smtClean="0">
                <a:latin typeface="+mj-lt"/>
                <a:cs typeface="Times New Roman"/>
              </a:rPr>
              <a:t>Immature</a:t>
            </a:r>
            <a:endParaRPr lang="en-US" sz="1600" dirty="0">
              <a:latin typeface="+mj-lt"/>
              <a:cs typeface="Times New Roma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5" y="4515668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6A1C7CF-97D6-448E-AACB-02E08C70F9EF}"/>
              </a:ext>
            </a:extLst>
          </p:cNvPr>
          <p:cNvSpPr txBox="1"/>
          <p:nvPr/>
        </p:nvSpPr>
        <p:spPr>
          <a:xfrm>
            <a:off x="4939494" y="4140453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88233C5-3405-4505-B8DD-D2A233ED7F9D}"/>
              </a:ext>
            </a:extLst>
          </p:cNvPr>
          <p:cNvSpPr txBox="1"/>
          <p:nvPr/>
        </p:nvSpPr>
        <p:spPr>
          <a:xfrm>
            <a:off x="4141276" y="4516257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4B51FCD-5F22-44F4-ACC1-066077774796}"/>
              </a:ext>
            </a:extLst>
          </p:cNvPr>
          <p:cNvGrpSpPr/>
          <p:nvPr/>
        </p:nvGrpSpPr>
        <p:grpSpPr>
          <a:xfrm>
            <a:off x="4128837" y="4750848"/>
            <a:ext cx="2729163" cy="4393152"/>
            <a:chOff x="4128837" y="4750848"/>
            <a:chExt cx="2729163" cy="4393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CEA88B-E663-4842-ADD0-00FBAF3B3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53" b="7716"/>
            <a:stretch/>
          </p:blipFill>
          <p:spPr>
            <a:xfrm rot="16200000">
              <a:off x="3296843" y="5582842"/>
              <a:ext cx="4393152" cy="2729163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11EBE283-49B4-4362-8807-13E615D8B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7697" y="5907740"/>
              <a:ext cx="971103" cy="43089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EC1C6A1A-3D53-4352-8484-4BF158932A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5465" y="5907740"/>
              <a:ext cx="303335" cy="39566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38BE8BAC-62E9-4D2E-803D-FCDA6B46551A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5907740"/>
              <a:ext cx="997567" cy="2997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A390FEB-9EEE-4ABD-98FB-F6466FF13C05}"/>
                </a:ext>
              </a:extLst>
            </p:cNvPr>
            <p:cNvSpPr txBox="1"/>
            <p:nvPr/>
          </p:nvSpPr>
          <p:spPr>
            <a:xfrm>
              <a:off x="5500781" y="566480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CD9474C-FFCE-4151-BC60-F1523DA0E51F}"/>
                </a:ext>
              </a:extLst>
            </p:cNvPr>
            <p:cNvSpPr txBox="1"/>
            <p:nvPr/>
          </p:nvSpPr>
          <p:spPr>
            <a:xfrm>
              <a:off x="5271317" y="75928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F9D9416D-E159-4A4A-B173-E4561AA39C1C}"/>
                </a:ext>
              </a:extLst>
            </p:cNvPr>
            <p:cNvSpPr txBox="1"/>
            <p:nvPr/>
          </p:nvSpPr>
          <p:spPr>
            <a:xfrm>
              <a:off x="5467138" y="519469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A589230B-FFD4-47AB-A7F1-C5FCC88A630C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5907740"/>
              <a:ext cx="430193" cy="37367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662E2425-5B03-4B84-98D2-4CD44063F647}"/>
                </a:ext>
              </a:extLst>
            </p:cNvPr>
            <p:cNvSpPr txBox="1"/>
            <p:nvPr/>
          </p:nvSpPr>
          <p:spPr>
            <a:xfrm>
              <a:off x="5543462" y="8288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955FB45F-AAEF-4095-B7DF-32432F637C0C}"/>
                </a:ext>
              </a:extLst>
            </p:cNvPr>
            <p:cNvSpPr txBox="1"/>
            <p:nvPr/>
          </p:nvSpPr>
          <p:spPr>
            <a:xfrm>
              <a:off x="4604495" y="77578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7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1E0A83EC-5E51-4F5E-A8A3-D6FC6EA12F89}"/>
                </a:ext>
              </a:extLst>
            </p:cNvPr>
            <p:cNvSpPr txBox="1"/>
            <p:nvPr/>
          </p:nvSpPr>
          <p:spPr>
            <a:xfrm>
              <a:off x="4595704" y="83472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0DD2408-DD7D-4297-B288-7A0D78ABC6F6}"/>
                </a:ext>
              </a:extLst>
            </p:cNvPr>
            <p:cNvSpPr txBox="1"/>
            <p:nvPr/>
          </p:nvSpPr>
          <p:spPr>
            <a:xfrm>
              <a:off x="4404483" y="70717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48797B4-8F2D-4FC6-B700-C29589D47EA9}"/>
                </a:ext>
              </a:extLst>
            </p:cNvPr>
            <p:cNvSpPr txBox="1"/>
            <p:nvPr/>
          </p:nvSpPr>
          <p:spPr>
            <a:xfrm>
              <a:off x="5590209" y="67978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FF4C536-336A-4A5F-BBFD-E9104FFDCBB7}"/>
                </a:ext>
              </a:extLst>
            </p:cNvPr>
            <p:cNvSpPr txBox="1"/>
            <p:nvPr/>
          </p:nvSpPr>
          <p:spPr>
            <a:xfrm>
              <a:off x="5749614" y="74072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0F44C4B-B4A5-4D13-A4EF-533B86597971}"/>
                </a:ext>
              </a:extLst>
            </p:cNvPr>
            <p:cNvSpPr txBox="1"/>
            <p:nvPr/>
          </p:nvSpPr>
          <p:spPr>
            <a:xfrm>
              <a:off x="6312220" y="70104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FCDED62-B954-4659-9055-944B977F6CF4}"/>
                </a:ext>
              </a:extLst>
            </p:cNvPr>
            <p:cNvCxnSpPr/>
            <p:nvPr/>
          </p:nvCxnSpPr>
          <p:spPr>
            <a:xfrm>
              <a:off x="5328000" y="9036537"/>
              <a:ext cx="144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FE3227B-54E5-46A5-9850-C8F8A5975DC5}"/>
              </a:ext>
            </a:extLst>
          </p:cNvPr>
          <p:cNvGrpSpPr/>
          <p:nvPr/>
        </p:nvGrpSpPr>
        <p:grpSpPr>
          <a:xfrm>
            <a:off x="0" y="-212"/>
            <a:ext cx="4003412" cy="3279679"/>
            <a:chOff x="0" y="-212"/>
            <a:chExt cx="4003412" cy="3279679"/>
          </a:xfrm>
        </p:grpSpPr>
        <p:pic>
          <p:nvPicPr>
            <p:cNvPr id="4" name="Picture 3" descr="A picture containing building, sitting, stone, standing&#10;&#10;Description automatically generated">
              <a:extLst>
                <a:ext uri="{FF2B5EF4-FFF2-40B4-BE49-F238E27FC236}">
                  <a16:creationId xmlns:a16="http://schemas.microsoft.com/office/drawing/2014/main" xmlns="" id="{A6F7EE30-3950-4A14-8863-A7710F0A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brightnessContrast bright="22000"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8" t="8679" r="13124" b="5574"/>
            <a:stretch/>
          </p:blipFill>
          <p:spPr>
            <a:xfrm>
              <a:off x="0" y="-212"/>
              <a:ext cx="4003412" cy="32796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6F4F3F1-C614-4A18-8038-4A6488C5ABD6}"/>
                </a:ext>
              </a:extLst>
            </p:cNvPr>
            <p:cNvSpPr txBox="1"/>
            <p:nvPr/>
          </p:nvSpPr>
          <p:spPr>
            <a:xfrm>
              <a:off x="1882738" y="150112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8E8570C-178F-4739-AA9D-140872D8E6C9}"/>
                </a:ext>
              </a:extLst>
            </p:cNvPr>
            <p:cNvSpPr txBox="1"/>
            <p:nvPr/>
          </p:nvSpPr>
          <p:spPr>
            <a:xfrm>
              <a:off x="3486959" y="15011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9F158DE1-1C36-490A-88F9-F3A63EEF87CF}"/>
                </a:ext>
              </a:extLst>
            </p:cNvPr>
            <p:cNvCxnSpPr/>
            <p:nvPr/>
          </p:nvCxnSpPr>
          <p:spPr>
            <a:xfrm>
              <a:off x="3868849" y="3189467"/>
              <a:ext cx="46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0D8B6ED-09D3-4176-9E07-6C882E753A99}"/>
              </a:ext>
            </a:extLst>
          </p:cNvPr>
          <p:cNvGrpSpPr/>
          <p:nvPr/>
        </p:nvGrpSpPr>
        <p:grpSpPr>
          <a:xfrm>
            <a:off x="1" y="3407436"/>
            <a:ext cx="3997229" cy="3085159"/>
            <a:chOff x="1" y="3407436"/>
            <a:chExt cx="3997229" cy="3085159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CB5320FE-C160-44CA-B0B6-A4127A296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0000"/>
                      </a14:imgEffect>
                      <a14:imgEffect>
                        <a14:brightnessContrast bright="-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" t="4401" r="8737" b="8304"/>
            <a:stretch/>
          </p:blipFill>
          <p:spPr>
            <a:xfrm>
              <a:off x="1" y="3407436"/>
              <a:ext cx="3997229" cy="308515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BEC2073-75C1-45CC-B2BE-2DA2D33A94EB}"/>
                </a:ext>
              </a:extLst>
            </p:cNvPr>
            <p:cNvSpPr txBox="1"/>
            <p:nvPr/>
          </p:nvSpPr>
          <p:spPr>
            <a:xfrm>
              <a:off x="1958521" y="4247923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F04C13-CD1F-4821-A5A7-8B44679C4476}"/>
                </a:ext>
              </a:extLst>
            </p:cNvPr>
            <p:cNvSpPr txBox="1"/>
            <p:nvPr/>
          </p:nvSpPr>
          <p:spPr>
            <a:xfrm>
              <a:off x="1939924" y="602640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D3365AF1-CBD2-41A1-BEFD-17C043533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9485" y="3744918"/>
              <a:ext cx="272686" cy="10096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0EBD11A-A15E-482E-98F3-49CD784DAC97}"/>
                </a:ext>
              </a:extLst>
            </p:cNvPr>
            <p:cNvSpPr txBox="1"/>
            <p:nvPr/>
          </p:nvSpPr>
          <p:spPr>
            <a:xfrm>
              <a:off x="3598924" y="359991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xmlns="" id="{6DE5530F-54E3-4101-9776-FEEBAA4FE821}"/>
                </a:ext>
              </a:extLst>
            </p:cNvPr>
            <p:cNvSpPr/>
            <p:nvPr/>
          </p:nvSpPr>
          <p:spPr>
            <a:xfrm rot="10800000">
              <a:off x="2759663" y="5059903"/>
              <a:ext cx="180000" cy="113179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4F39437D-4294-4ACB-9A92-15F4339291ED}"/>
                </a:ext>
              </a:extLst>
            </p:cNvPr>
            <p:cNvSpPr txBox="1"/>
            <p:nvPr/>
          </p:nvSpPr>
          <p:spPr>
            <a:xfrm>
              <a:off x="2549610" y="54873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xmlns="" id="{D748024C-F4AD-4E8A-BDC8-3BC6DA31E0D9}"/>
                </a:ext>
              </a:extLst>
            </p:cNvPr>
            <p:cNvSpPr/>
            <p:nvPr/>
          </p:nvSpPr>
          <p:spPr>
            <a:xfrm>
              <a:off x="1406668" y="4908516"/>
              <a:ext cx="180000" cy="113133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77BA53C-7B91-41A0-A30E-B69E074C10C2}"/>
                </a:ext>
              </a:extLst>
            </p:cNvPr>
            <p:cNvSpPr txBox="1"/>
            <p:nvPr/>
          </p:nvSpPr>
          <p:spPr>
            <a:xfrm>
              <a:off x="1523536" y="53356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2987BDBF-11AA-4A83-B4C5-4E89AD469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0412" y="5932043"/>
              <a:ext cx="595" cy="24813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12CB1F1E-61CC-4E41-89F6-15D46F7160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25969" y="5736326"/>
              <a:ext cx="195313" cy="3914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D9096222-A8E7-4E30-B925-3043B9A6F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0741" y="4961106"/>
              <a:ext cx="167510" cy="5337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AAA7D61-225C-435E-A6FE-B969C4F9E8DE}"/>
                </a:ext>
              </a:extLst>
            </p:cNvPr>
            <p:cNvSpPr txBox="1"/>
            <p:nvPr/>
          </p:nvSpPr>
          <p:spPr>
            <a:xfrm>
              <a:off x="3373267" y="47569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0A776AB3-249E-4486-902C-C4FF42C3D0EA}"/>
                </a:ext>
              </a:extLst>
            </p:cNvPr>
            <p:cNvSpPr txBox="1"/>
            <p:nvPr/>
          </p:nvSpPr>
          <p:spPr>
            <a:xfrm>
              <a:off x="3623625" y="60604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FAD4948E-3F3B-4072-BA78-87FA4BA1363F}"/>
                </a:ext>
              </a:extLst>
            </p:cNvPr>
            <p:cNvSpPr txBox="1"/>
            <p:nvPr/>
          </p:nvSpPr>
          <p:spPr>
            <a:xfrm>
              <a:off x="3230261" y="61122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9A8791-F6E0-46EB-9F49-466D8F6138EE}"/>
                </a:ext>
              </a:extLst>
            </p:cNvPr>
            <p:cNvCxnSpPr/>
            <p:nvPr/>
          </p:nvCxnSpPr>
          <p:spPr>
            <a:xfrm>
              <a:off x="3750173" y="6396101"/>
              <a:ext cx="15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A26E8564-BF68-4EAD-A1C6-E9C2880DE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9304" y="4903091"/>
              <a:ext cx="96624" cy="5285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168296D0-5B1D-409E-965C-E579DD82197E}"/>
                </a:ext>
              </a:extLst>
            </p:cNvPr>
            <p:cNvSpPr txBox="1"/>
            <p:nvPr/>
          </p:nvSpPr>
          <p:spPr>
            <a:xfrm>
              <a:off x="523237" y="47056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67BECD7D-8EF3-4024-A6A3-143DBA8CD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469" y="5846225"/>
              <a:ext cx="0" cy="2660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70A949CB-FB94-4F52-931D-29872DF6ECA7}"/>
                </a:ext>
              </a:extLst>
            </p:cNvPr>
            <p:cNvSpPr txBox="1"/>
            <p:nvPr/>
          </p:nvSpPr>
          <p:spPr>
            <a:xfrm>
              <a:off x="716703" y="60447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BF6D6E2F-8C2E-4899-B1BD-6DD9FA83D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34" y="5674471"/>
              <a:ext cx="142239" cy="41860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2576133F-E07B-4A19-B09A-3E8A33E4325E}"/>
                </a:ext>
              </a:extLst>
            </p:cNvPr>
            <p:cNvSpPr txBox="1"/>
            <p:nvPr/>
          </p:nvSpPr>
          <p:spPr>
            <a:xfrm>
              <a:off x="169177" y="60256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F4488F1-D0D9-4BFC-AAA3-760113373CF4}"/>
              </a:ext>
            </a:extLst>
          </p:cNvPr>
          <p:cNvGrpSpPr/>
          <p:nvPr/>
        </p:nvGrpSpPr>
        <p:grpSpPr>
          <a:xfrm>
            <a:off x="0" y="6620564"/>
            <a:ext cx="3997230" cy="2523764"/>
            <a:chOff x="0" y="6620564"/>
            <a:chExt cx="3997230" cy="252376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72CE0A5-214E-485F-B589-E6AAD2F07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7" b="8479"/>
            <a:stretch/>
          </p:blipFill>
          <p:spPr>
            <a:xfrm>
              <a:off x="0" y="6620564"/>
              <a:ext cx="3997230" cy="25237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E349B64-9FC7-41E1-86E0-027EE286A736}"/>
                </a:ext>
              </a:extLst>
            </p:cNvPr>
            <p:cNvSpPr txBox="1"/>
            <p:nvPr/>
          </p:nvSpPr>
          <p:spPr>
            <a:xfrm>
              <a:off x="3163114" y="860500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8C70786C-A88B-4C9D-B5D4-13FF7FE16771}"/>
                </a:ext>
              </a:extLst>
            </p:cNvPr>
            <p:cNvSpPr txBox="1"/>
            <p:nvPr/>
          </p:nvSpPr>
          <p:spPr>
            <a:xfrm>
              <a:off x="2865880" y="82098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43BC078D-68A6-4810-9655-7C9C60F539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6008" y="7719798"/>
              <a:ext cx="221181" cy="2219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D76A4374-EC09-4636-8DF2-7320DEB5C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957" y="7781989"/>
              <a:ext cx="149907" cy="2280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3342D94B-2F9D-40B5-A2F2-5A0E7941A8F9}"/>
                </a:ext>
              </a:extLst>
            </p:cNvPr>
            <p:cNvCxnSpPr>
              <a:cxnSpLocks/>
            </p:cNvCxnSpPr>
            <p:nvPr/>
          </p:nvCxnSpPr>
          <p:spPr>
            <a:xfrm>
              <a:off x="1393483" y="7781989"/>
              <a:ext cx="202504" cy="25607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EE68DF42-A7D7-404D-A8F6-EC9CAC4B8C55}"/>
                </a:ext>
              </a:extLst>
            </p:cNvPr>
            <p:cNvSpPr txBox="1"/>
            <p:nvPr/>
          </p:nvSpPr>
          <p:spPr>
            <a:xfrm>
              <a:off x="1261876" y="754495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33D95370-C7C0-484C-B434-A308B7F0B4B6}"/>
                </a:ext>
              </a:extLst>
            </p:cNvPr>
            <p:cNvSpPr txBox="1"/>
            <p:nvPr/>
          </p:nvSpPr>
          <p:spPr>
            <a:xfrm>
              <a:off x="3327511" y="754495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4DE2364F-56A3-40AB-8204-4018D0835DC7}"/>
                </a:ext>
              </a:extLst>
            </p:cNvPr>
            <p:cNvSpPr txBox="1"/>
            <p:nvPr/>
          </p:nvSpPr>
          <p:spPr>
            <a:xfrm>
              <a:off x="425518" y="767554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5DC96810-C3DF-4EDA-8473-3E64CAC90DF5}"/>
                </a:ext>
              </a:extLst>
            </p:cNvPr>
            <p:cNvSpPr txBox="1"/>
            <p:nvPr/>
          </p:nvSpPr>
          <p:spPr>
            <a:xfrm>
              <a:off x="2421994" y="748152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5C188936-66C6-41CE-AA59-0EB6D7374913}"/>
                </a:ext>
              </a:extLst>
            </p:cNvPr>
            <p:cNvSpPr txBox="1"/>
            <p:nvPr/>
          </p:nvSpPr>
          <p:spPr>
            <a:xfrm>
              <a:off x="1808317" y="759741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398EBDB6-F026-4F31-8F95-FC23A1B5E270}"/>
                </a:ext>
              </a:extLst>
            </p:cNvPr>
            <p:cNvSpPr txBox="1"/>
            <p:nvPr/>
          </p:nvSpPr>
          <p:spPr>
            <a:xfrm>
              <a:off x="3310296" y="6865082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 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xmlns="" id="{AADE3EE4-C65F-4324-9AE6-E0A989393F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7189" y="7719798"/>
              <a:ext cx="116207" cy="22480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6AE7FFDF-3B32-4A6F-B89F-10A5B92ECF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166" y="7890048"/>
              <a:ext cx="179853" cy="1214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7F0CF681-4516-488B-8976-FDEA34F69EEC}"/>
                </a:ext>
              </a:extLst>
            </p:cNvPr>
            <p:cNvCxnSpPr>
              <a:cxnSpLocks/>
            </p:cNvCxnSpPr>
            <p:nvPr/>
          </p:nvCxnSpPr>
          <p:spPr>
            <a:xfrm>
              <a:off x="597019" y="7890048"/>
              <a:ext cx="161118" cy="11259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xmlns="" id="{68777CB1-7ACD-4925-8C5A-D8AD2C940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0296" y="7772400"/>
              <a:ext cx="178379" cy="2286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39EBF437-3FE0-4AD2-8048-5E1727CFB101}"/>
                </a:ext>
              </a:extLst>
            </p:cNvPr>
            <p:cNvCxnSpPr>
              <a:cxnSpLocks/>
            </p:cNvCxnSpPr>
            <p:nvPr/>
          </p:nvCxnSpPr>
          <p:spPr>
            <a:xfrm>
              <a:off x="3489925" y="7772400"/>
              <a:ext cx="144298" cy="37313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559285B-B46D-42C4-918C-7974184A5AB3}"/>
                </a:ext>
              </a:extLst>
            </p:cNvPr>
            <p:cNvSpPr txBox="1"/>
            <p:nvPr/>
          </p:nvSpPr>
          <p:spPr>
            <a:xfrm>
              <a:off x="1325415" y="87007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619583B5-EE14-44D4-A1BB-1036FFF94B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8754981"/>
              <a:ext cx="529618" cy="842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B96056A2-FD89-4051-95AB-F922053928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2463" y="8298893"/>
              <a:ext cx="457200" cy="4836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ADA7BD5-37FB-4739-8887-72A8818275DC}"/>
                </a:ext>
              </a:extLst>
            </p:cNvPr>
            <p:cNvCxnSpPr/>
            <p:nvPr/>
          </p:nvCxnSpPr>
          <p:spPr>
            <a:xfrm>
              <a:off x="3573773" y="9054000"/>
              <a:ext cx="331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D7175EC7-FFE8-4250-B449-B866BB46D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0854" y="8347261"/>
              <a:ext cx="578809" cy="1054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7286C078-CBB4-4CEA-91C5-2FFC723BEDC0}"/>
                </a:ext>
              </a:extLst>
            </p:cNvPr>
            <p:cNvCxnSpPr>
              <a:cxnSpLocks/>
            </p:cNvCxnSpPr>
            <p:nvPr/>
          </p:nvCxnSpPr>
          <p:spPr>
            <a:xfrm>
              <a:off x="1509552" y="8839200"/>
              <a:ext cx="529618" cy="7522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4AF00B5-29C9-438D-B0F4-120271CF84AC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3 </a:t>
            </a:r>
            <a:r>
              <a:rPr lang="en-CA" sz="1200" dirty="0"/>
              <a:t>of 3</a:t>
            </a:r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222</Words>
  <Application>Microsoft Macintosh PowerPoint</Application>
  <PresentationFormat>On-screen Show (4:3)</PresentationFormat>
  <Paragraphs>152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42</cp:revision>
  <dcterms:created xsi:type="dcterms:W3CDTF">2020-08-22T21:22:56Z</dcterms:created>
  <dcterms:modified xsi:type="dcterms:W3CDTF">2021-01-07T04:32:10Z</dcterms:modified>
</cp:coreProperties>
</file>