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"/>
  </p:notesMasterIdLst>
  <p:sldIdLst>
    <p:sldId id="264" r:id="rId2"/>
    <p:sldId id="269" r:id="rId3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7" autoAdjust="0"/>
    <p:restoredTop sz="94660"/>
  </p:normalViewPr>
  <p:slideViewPr>
    <p:cSldViewPr snapToGrid="0">
      <p:cViewPr>
        <p:scale>
          <a:sx n="125" d="100"/>
          <a:sy n="125" d="100"/>
        </p:scale>
        <p:origin x="-400" y="2480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5" Type="http://schemas.openxmlformats.org/officeDocument/2006/relationships/printerSettings" Target="printerSettings/printerSettings1.bin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7D6CE9-CA4D-4FAE-B498-2D087A676843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772528-F224-4243-80E1-0EDF3E3B4DC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4213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72"/>
            <a:ext cx="5829300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09612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09293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189"/>
            <a:ext cx="1543050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9"/>
            <a:ext cx="4514850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3207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55249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22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2575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133605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133605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5136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2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2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3382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7255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18213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3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0" y="364071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3" y="1913471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3797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095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5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8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8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8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6484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5" Type="http://schemas.microsoft.com/office/2007/relationships/hdphoto" Target="../media/hdphoto4.wdp"/><Relationship Id="rId6" Type="http://schemas.openxmlformats.org/officeDocument/2006/relationships/image" Target="../media/image9.png"/><Relationship Id="rId7" Type="http://schemas.microsoft.com/office/2007/relationships/hdphoto" Target="../media/hdphoto5.wdp"/><Relationship Id="rId8" Type="http://schemas.openxmlformats.org/officeDocument/2006/relationships/image" Target="../media/image10.jpeg"/><Relationship Id="rId9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476341" y="1191249"/>
            <a:ext cx="2261068" cy="1626279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Epidermis</a:t>
            </a:r>
            <a:endParaRPr lang="en-US" sz="1400" dirty="0">
              <a:solidFill>
                <a:srgbClr val="FF0000"/>
              </a:solidFill>
              <a:latin typeface="+mj-lt"/>
              <a:cs typeface="Times New Roman"/>
            </a:endParaRP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Cortex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Vascular cylinder (stele)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Primary phloem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Vascular cambium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Xylem vessel element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0446C40B-7403-4C3B-9B50-E32C68F33375}"/>
              </a:ext>
            </a:extLst>
          </p:cNvPr>
          <p:cNvSpPr txBox="1"/>
          <p:nvPr/>
        </p:nvSpPr>
        <p:spPr>
          <a:xfrm>
            <a:off x="4438926" y="368277"/>
            <a:ext cx="233589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+mj-lt"/>
                <a:cs typeface="Times New Roman"/>
              </a:rPr>
              <a:t>Dicot Root</a:t>
            </a:r>
          </a:p>
          <a:p>
            <a:pPr algn="ctr"/>
            <a:r>
              <a:rPr lang="en-US" i="1" dirty="0">
                <a:latin typeface="+mj-lt"/>
                <a:cs typeface="Times New Roman"/>
              </a:rPr>
              <a:t>Helianthus</a:t>
            </a:r>
            <a:r>
              <a:rPr lang="en-US" dirty="0">
                <a:latin typeface="+mj-lt"/>
                <a:cs typeface="Times New Roman"/>
              </a:rPr>
              <a:t> (Sunflower)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FA2A6264-897E-400B-8C50-431FA3692AC3}"/>
              </a:ext>
            </a:extLst>
          </p:cNvPr>
          <p:cNvGrpSpPr/>
          <p:nvPr/>
        </p:nvGrpSpPr>
        <p:grpSpPr>
          <a:xfrm>
            <a:off x="5019086" y="3485421"/>
            <a:ext cx="1784914" cy="184723"/>
            <a:chOff x="4724400" y="4218920"/>
            <a:chExt cx="1784914" cy="184723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5A8C6500-ED8C-4BBB-AD2B-30A09692201B}"/>
                </a:ext>
              </a:extLst>
            </p:cNvPr>
            <p:cNvSpPr txBox="1"/>
            <p:nvPr/>
          </p:nvSpPr>
          <p:spPr>
            <a:xfrm>
              <a:off x="4724400" y="4218920"/>
              <a:ext cx="1784914" cy="184666"/>
            </a:xfrm>
            <a:prstGeom prst="rect">
              <a:avLst/>
            </a:prstGeom>
            <a:solidFill>
              <a:schemeClr val="bg1"/>
            </a:solidFill>
            <a:ln w="3175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" dirty="0"/>
                <a:t>Horton Lai and Carol Wenzel.  2020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F647E59F-9F1E-4EAA-A778-39685C2BE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4400" y="4218920"/>
              <a:ext cx="524377" cy="184723"/>
            </a:xfrm>
            <a:prstGeom prst="rect">
              <a:avLst/>
            </a:prstGeom>
          </p:spPr>
        </p:pic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F04593C6-C6C0-49DF-A236-27C63D1E1FCA}"/>
              </a:ext>
            </a:extLst>
          </p:cNvPr>
          <p:cNvSpPr txBox="1"/>
          <p:nvPr/>
        </p:nvSpPr>
        <p:spPr>
          <a:xfrm>
            <a:off x="5105775" y="3001625"/>
            <a:ext cx="1002197" cy="21544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CA" sz="800" dirty="0"/>
              <a:t>Transverse sections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30B04389-9327-478E-A7FC-78966CD5B560}"/>
              </a:ext>
            </a:extLst>
          </p:cNvPr>
          <p:cNvSpPr txBox="1"/>
          <p:nvPr/>
        </p:nvSpPr>
        <p:spPr>
          <a:xfrm>
            <a:off x="6317465" y="0"/>
            <a:ext cx="5405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200" dirty="0"/>
              <a:t>1 of 2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C4B46A1C-27A5-48AE-A244-B2DF838D284E}"/>
              </a:ext>
            </a:extLst>
          </p:cNvPr>
          <p:cNvSpPr txBox="1"/>
          <p:nvPr/>
        </p:nvSpPr>
        <p:spPr>
          <a:xfrm>
            <a:off x="4396112" y="3485179"/>
            <a:ext cx="572840" cy="184908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/>
        </p:spPr>
        <p:txBody>
          <a:bodyPr wrap="none" lIns="36000" tIns="28800" rIns="36000" bIns="32400" rtlCol="0">
            <a:spAutoFit/>
          </a:bodyPr>
          <a:lstStyle/>
          <a:p>
            <a:pPr algn="ctr"/>
            <a:r>
              <a:rPr lang="en-CA" sz="800" dirty="0"/>
              <a:t>Bar = 50 </a:t>
            </a:r>
            <a:r>
              <a:rPr lang="el-GR" sz="800" dirty="0"/>
              <a:t>μ</a:t>
            </a:r>
            <a:r>
              <a:rPr lang="en-CA" sz="800" dirty="0"/>
              <a:t>m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1D183BC8-6C84-4F35-86A5-EE7DD046AAEA}"/>
              </a:ext>
            </a:extLst>
          </p:cNvPr>
          <p:cNvGrpSpPr/>
          <p:nvPr/>
        </p:nvGrpSpPr>
        <p:grpSpPr>
          <a:xfrm>
            <a:off x="-1" y="0"/>
            <a:ext cx="2400691" cy="2159874"/>
            <a:chOff x="-1" y="0"/>
            <a:chExt cx="2400691" cy="2159874"/>
          </a:xfrm>
        </p:grpSpPr>
        <p:pic>
          <p:nvPicPr>
            <p:cNvPr id="8" name="Picture 7" descr="A picture containing text, map&#10;&#10;Description automatically generated">
              <a:extLst>
                <a:ext uri="{FF2B5EF4-FFF2-40B4-BE49-F238E27FC236}">
                  <a16:creationId xmlns:a16="http://schemas.microsoft.com/office/drawing/2014/main" xmlns="" id="{9FA1AFE6-B8F7-4BE0-974A-7A4381E92D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74" t="1556" r="9462"/>
            <a:stretch/>
          </p:blipFill>
          <p:spPr>
            <a:xfrm>
              <a:off x="-1" y="0"/>
              <a:ext cx="2400691" cy="2159874"/>
            </a:xfrm>
            <a:prstGeom prst="rect">
              <a:avLst/>
            </a:prstGeom>
          </p:spPr>
        </p:pic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xmlns="" id="{D6A0FFA5-8A60-49DA-89AD-48CD72F018E4}"/>
                </a:ext>
              </a:extLst>
            </p:cNvPr>
            <p:cNvSpPr txBox="1"/>
            <p:nvPr/>
          </p:nvSpPr>
          <p:spPr>
            <a:xfrm>
              <a:off x="1112003" y="1660445"/>
              <a:ext cx="266353" cy="2803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2</a:t>
              </a:r>
            </a:p>
          </p:txBody>
        </p:sp>
        <p:sp>
          <p:nvSpPr>
            <p:cNvPr id="91" name="Right Brace 90">
              <a:extLst>
                <a:ext uri="{FF2B5EF4-FFF2-40B4-BE49-F238E27FC236}">
                  <a16:creationId xmlns:a16="http://schemas.microsoft.com/office/drawing/2014/main" xmlns="" id="{D8D250E8-EAA8-4426-9066-BD8EE033961A}"/>
                </a:ext>
              </a:extLst>
            </p:cNvPr>
            <p:cNvSpPr/>
            <p:nvPr/>
          </p:nvSpPr>
          <p:spPr>
            <a:xfrm>
              <a:off x="1720920" y="524112"/>
              <a:ext cx="182147" cy="1101751"/>
            </a:xfrm>
            <a:prstGeom prst="righ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xmlns="" id="{EDA54CE4-31C5-46E2-8763-569FB1EBD013}"/>
                </a:ext>
              </a:extLst>
            </p:cNvPr>
            <p:cNvSpPr txBox="1"/>
            <p:nvPr/>
          </p:nvSpPr>
          <p:spPr>
            <a:xfrm>
              <a:off x="1855250" y="925152"/>
              <a:ext cx="266353" cy="2803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3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7445E292-87AA-4EAA-AEA2-EA7A571FD28D}"/>
                </a:ext>
              </a:extLst>
            </p:cNvPr>
            <p:cNvCxnSpPr/>
            <p:nvPr/>
          </p:nvCxnSpPr>
          <p:spPr>
            <a:xfrm>
              <a:off x="2188290" y="2053600"/>
              <a:ext cx="1224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5781776B-FA99-4015-8826-33E79452E5B8}"/>
              </a:ext>
            </a:extLst>
          </p:cNvPr>
          <p:cNvGrpSpPr/>
          <p:nvPr/>
        </p:nvGrpSpPr>
        <p:grpSpPr>
          <a:xfrm>
            <a:off x="2529662" y="-2"/>
            <a:ext cx="1807691" cy="2156761"/>
            <a:chOff x="2529662" y="-2"/>
            <a:chExt cx="1807691" cy="2156761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5089BCE3-182C-4264-B017-8DCF7B98B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56" r="21982"/>
            <a:stretch/>
          </p:blipFill>
          <p:spPr>
            <a:xfrm rot="10800000">
              <a:off x="2529662" y="-2"/>
              <a:ext cx="1807691" cy="2156761"/>
            </a:xfrm>
            <a:prstGeom prst="rect">
              <a:avLst/>
            </a:prstGeom>
          </p:spPr>
        </p:pic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xmlns="" id="{A56A217F-E3F0-4D72-953F-084B0A68A3A0}"/>
                </a:ext>
              </a:extLst>
            </p:cNvPr>
            <p:cNvSpPr txBox="1"/>
            <p:nvPr/>
          </p:nvSpPr>
          <p:spPr>
            <a:xfrm>
              <a:off x="3360619" y="1302672"/>
              <a:ext cx="271037" cy="2852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2</a:t>
              </a: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xmlns="" id="{AB2953C4-F2E9-47E4-A4A9-5C8BC6A647E5}"/>
                </a:ext>
              </a:extLst>
            </p:cNvPr>
            <p:cNvSpPr txBox="1"/>
            <p:nvPr/>
          </p:nvSpPr>
          <p:spPr>
            <a:xfrm>
              <a:off x="3562429" y="313621"/>
              <a:ext cx="271037" cy="2852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xmlns="" id="{7C4ACDF9-FA89-486D-836D-FDD2FD7BC0EF}"/>
                </a:ext>
              </a:extLst>
            </p:cNvPr>
            <p:cNvSpPr txBox="1"/>
            <p:nvPr/>
          </p:nvSpPr>
          <p:spPr>
            <a:xfrm>
              <a:off x="3265316" y="276503"/>
              <a:ext cx="271037" cy="2852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xmlns="" id="{506FCCD2-5714-4EAC-AA92-4ECEAE6B343C}"/>
                </a:ext>
              </a:extLst>
            </p:cNvPr>
            <p:cNvSpPr txBox="1"/>
            <p:nvPr/>
          </p:nvSpPr>
          <p:spPr>
            <a:xfrm>
              <a:off x="2992685" y="313620"/>
              <a:ext cx="271037" cy="2852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47342339-2730-4057-A3C5-B3204B8E068F}"/>
                </a:ext>
              </a:extLst>
            </p:cNvPr>
            <p:cNvCxnSpPr/>
            <p:nvPr/>
          </p:nvCxnSpPr>
          <p:spPr>
            <a:xfrm>
              <a:off x="3775753" y="2053727"/>
              <a:ext cx="471600" cy="0"/>
            </a:xfrm>
            <a:prstGeom prst="line">
              <a:avLst/>
            </a:prstGeom>
            <a:ln w="28575"/>
            <a:effectLst>
              <a:glow rad="38100">
                <a:schemeClr val="bg1"/>
              </a:glo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720EA326-170F-447E-A625-C656F25083C7}"/>
              </a:ext>
            </a:extLst>
          </p:cNvPr>
          <p:cNvGrpSpPr/>
          <p:nvPr/>
        </p:nvGrpSpPr>
        <p:grpSpPr>
          <a:xfrm>
            <a:off x="0" y="2288987"/>
            <a:ext cx="4339534" cy="4372163"/>
            <a:chOff x="0" y="2288987"/>
            <a:chExt cx="4339534" cy="4372163"/>
          </a:xfrm>
        </p:grpSpPr>
        <p:pic>
          <p:nvPicPr>
            <p:cNvPr id="14" name="Picture 13" descr="A picture containing text, map&#10;&#10;Description automatically generated">
              <a:extLst>
                <a:ext uri="{FF2B5EF4-FFF2-40B4-BE49-F238E27FC236}">
                  <a16:creationId xmlns:a16="http://schemas.microsoft.com/office/drawing/2014/main" xmlns="" id="{11A1BEE0-5505-4F1E-8EF9-40CAE133F5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10000"/>
                      </a14:imgEffect>
                      <a14:imgEffect>
                        <a14:brightnessContrast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75" t="20704" r="29999" b="21498"/>
            <a:stretch/>
          </p:blipFill>
          <p:spPr>
            <a:xfrm>
              <a:off x="0" y="2288987"/>
              <a:ext cx="4339534" cy="437216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D9CCFDEB-BEDC-45FB-8F76-30A849CDA980}"/>
                </a:ext>
              </a:extLst>
            </p:cNvPr>
            <p:cNvSpPr txBox="1"/>
            <p:nvPr/>
          </p:nvSpPr>
          <p:spPr>
            <a:xfrm>
              <a:off x="2639475" y="3401817"/>
              <a:ext cx="262919" cy="2766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6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19B5F6E0-7B0A-4589-9C11-32E21AF115E3}"/>
                </a:ext>
              </a:extLst>
            </p:cNvPr>
            <p:cNvSpPr txBox="1"/>
            <p:nvPr/>
          </p:nvSpPr>
          <p:spPr>
            <a:xfrm>
              <a:off x="1424305" y="3641436"/>
              <a:ext cx="262919" cy="2766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6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F82581EE-38E0-42D8-930D-E995D6BE9FE8}"/>
                </a:ext>
              </a:extLst>
            </p:cNvPr>
            <p:cNvSpPr txBox="1"/>
            <p:nvPr/>
          </p:nvSpPr>
          <p:spPr>
            <a:xfrm>
              <a:off x="1445469" y="4450928"/>
              <a:ext cx="262919" cy="2766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6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xmlns="" id="{40042AFF-3450-4BDA-9FC4-1EBC72BA8C06}"/>
                </a:ext>
              </a:extLst>
            </p:cNvPr>
            <p:cNvSpPr txBox="1"/>
            <p:nvPr/>
          </p:nvSpPr>
          <p:spPr>
            <a:xfrm>
              <a:off x="3904972" y="2718816"/>
              <a:ext cx="267977" cy="2820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2</a:t>
              </a:r>
            </a:p>
          </p:txBody>
        </p: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xmlns="" id="{AF600F98-B25D-4CE2-98E5-71839AB4C88C}"/>
                </a:ext>
              </a:extLst>
            </p:cNvPr>
            <p:cNvCxnSpPr>
              <a:cxnSpLocks/>
            </p:cNvCxnSpPr>
            <p:nvPr/>
          </p:nvCxnSpPr>
          <p:spPr>
            <a:xfrm>
              <a:off x="1868629" y="2547961"/>
              <a:ext cx="131460" cy="306491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xmlns="" id="{A27E8AB2-14C0-4709-844F-9C99A2CD0475}"/>
                </a:ext>
              </a:extLst>
            </p:cNvPr>
            <p:cNvSpPr txBox="1"/>
            <p:nvPr/>
          </p:nvSpPr>
          <p:spPr>
            <a:xfrm>
              <a:off x="1715339" y="2355072"/>
              <a:ext cx="267977" cy="2820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5</a:t>
              </a:r>
            </a:p>
          </p:txBody>
        </p:sp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xmlns="" id="{3D6BBB9B-8BC2-4106-B45D-D6935FB7D6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88741" y="3317428"/>
              <a:ext cx="244725" cy="251359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xmlns="" id="{F7678A04-EAB5-4943-A2F6-097B73230075}"/>
                </a:ext>
              </a:extLst>
            </p:cNvPr>
            <p:cNvSpPr txBox="1"/>
            <p:nvPr/>
          </p:nvSpPr>
          <p:spPr>
            <a:xfrm>
              <a:off x="3752624" y="3128506"/>
              <a:ext cx="267977" cy="2820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5</a:t>
              </a:r>
            </a:p>
          </p:txBody>
        </p: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xmlns="" id="{26BE277F-FCE9-4B9C-8053-DD05A46404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00128" y="2669117"/>
              <a:ext cx="143202" cy="234643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2ABF35CB-855A-44EC-8315-5B4A3F52154F}"/>
                </a:ext>
              </a:extLst>
            </p:cNvPr>
            <p:cNvSpPr txBox="1"/>
            <p:nvPr/>
          </p:nvSpPr>
          <p:spPr>
            <a:xfrm>
              <a:off x="3138731" y="2469778"/>
              <a:ext cx="262919" cy="2766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4</a:t>
              </a:r>
            </a:p>
          </p:txBody>
        </p: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xmlns="" id="{B9CB1C7E-61FF-44CD-9487-F01D29746060}"/>
                </a:ext>
              </a:extLst>
            </p:cNvPr>
            <p:cNvCxnSpPr>
              <a:cxnSpLocks/>
            </p:cNvCxnSpPr>
            <p:nvPr/>
          </p:nvCxnSpPr>
          <p:spPr>
            <a:xfrm>
              <a:off x="349908" y="3358150"/>
              <a:ext cx="192166" cy="273635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F0933945-8261-4FA5-8FF9-6F98AD89E37D}"/>
                </a:ext>
              </a:extLst>
            </p:cNvPr>
            <p:cNvSpPr txBox="1"/>
            <p:nvPr/>
          </p:nvSpPr>
          <p:spPr>
            <a:xfrm>
              <a:off x="173876" y="3159072"/>
              <a:ext cx="262919" cy="2766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4</a:t>
              </a:r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xmlns="" id="{E513794E-6271-4807-9574-37A1250323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0257" y="6172300"/>
              <a:ext cx="233681" cy="192326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FF160759-1BAC-4A22-8628-C55DD721403D}"/>
                </a:ext>
              </a:extLst>
            </p:cNvPr>
            <p:cNvSpPr txBox="1"/>
            <p:nvPr/>
          </p:nvSpPr>
          <p:spPr>
            <a:xfrm>
              <a:off x="872219" y="6259968"/>
              <a:ext cx="262919" cy="2766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4</a:t>
              </a:r>
            </a:p>
          </p:txBody>
        </p: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xmlns="" id="{90ECFA43-BF81-4B77-9306-FA74BF7BF7D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55780" y="5052190"/>
              <a:ext cx="154415" cy="270316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CFBDCBDD-FB26-4932-BCBD-9CC4BF20B351}"/>
                </a:ext>
              </a:extLst>
            </p:cNvPr>
            <p:cNvSpPr txBox="1"/>
            <p:nvPr/>
          </p:nvSpPr>
          <p:spPr>
            <a:xfrm>
              <a:off x="4005572" y="5241274"/>
              <a:ext cx="262919" cy="2766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4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A647C068-6189-4928-9C0B-6E08C31A4EFB}"/>
                </a:ext>
              </a:extLst>
            </p:cNvPr>
            <p:cNvSpPr txBox="1"/>
            <p:nvPr/>
          </p:nvSpPr>
          <p:spPr>
            <a:xfrm>
              <a:off x="3173622" y="3314621"/>
              <a:ext cx="262919" cy="2766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6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xmlns="" id="{B5DE455F-9969-4D03-BB31-5985632AAD2F}"/>
                </a:ext>
              </a:extLst>
            </p:cNvPr>
            <p:cNvSpPr txBox="1"/>
            <p:nvPr/>
          </p:nvSpPr>
          <p:spPr>
            <a:xfrm>
              <a:off x="1737170" y="5863395"/>
              <a:ext cx="262919" cy="2766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6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6D7CCE8E-CF42-4971-8B3A-9891B43590ED}"/>
                </a:ext>
              </a:extLst>
            </p:cNvPr>
            <p:cNvSpPr txBox="1"/>
            <p:nvPr/>
          </p:nvSpPr>
          <p:spPr>
            <a:xfrm>
              <a:off x="3031384" y="4727617"/>
              <a:ext cx="262919" cy="2766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6</a:t>
              </a: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xmlns="" id="{EE9EC5F4-D3CC-4F81-91F1-CBC3C3AA651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17177" y="5863397"/>
              <a:ext cx="154388" cy="276687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xmlns="" id="{E81B70CC-C1BA-4DC1-9D9E-CE921DFB085E}"/>
                </a:ext>
              </a:extLst>
            </p:cNvPr>
            <p:cNvSpPr txBox="1"/>
            <p:nvPr/>
          </p:nvSpPr>
          <p:spPr>
            <a:xfrm>
              <a:off x="2983360" y="6060509"/>
              <a:ext cx="267977" cy="2820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5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5FADFD7F-D729-453D-9964-A018373B36EA}"/>
                </a:ext>
              </a:extLst>
            </p:cNvPr>
            <p:cNvCxnSpPr/>
            <p:nvPr/>
          </p:nvCxnSpPr>
          <p:spPr>
            <a:xfrm>
              <a:off x="3837412" y="6561392"/>
              <a:ext cx="409941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66CDEDB6-B8D5-4304-B21B-BB34B9D60F78}"/>
              </a:ext>
            </a:extLst>
          </p:cNvPr>
          <p:cNvGrpSpPr/>
          <p:nvPr/>
        </p:nvGrpSpPr>
        <p:grpSpPr>
          <a:xfrm>
            <a:off x="4469311" y="3724755"/>
            <a:ext cx="2387691" cy="5418964"/>
            <a:chOff x="4469311" y="3724755"/>
            <a:chExt cx="2387691" cy="5418964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xmlns="" id="{91DF3FE7-488D-4D7A-8C09-CDBAD6F49B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54" r="57100"/>
            <a:stretch/>
          </p:blipFill>
          <p:spPr>
            <a:xfrm rot="10800000">
              <a:off x="4469311" y="3724755"/>
              <a:ext cx="2387691" cy="5418964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A58F870C-FF3D-4653-A5D3-1C681DC1834F}"/>
                </a:ext>
              </a:extLst>
            </p:cNvPr>
            <p:cNvSpPr txBox="1"/>
            <p:nvPr/>
          </p:nvSpPr>
          <p:spPr>
            <a:xfrm>
              <a:off x="5279753" y="595323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6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xmlns="" id="{BA668A82-6200-40FA-810A-85F4967A3249}"/>
                </a:ext>
              </a:extLst>
            </p:cNvPr>
            <p:cNvSpPr txBox="1"/>
            <p:nvPr/>
          </p:nvSpPr>
          <p:spPr>
            <a:xfrm>
              <a:off x="5148146" y="734671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6</a:t>
              </a:r>
            </a:p>
          </p:txBody>
        </p: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xmlns="" id="{1A8B45B5-41A7-4002-BA64-E4C330CDF0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64940" y="5701472"/>
              <a:ext cx="316171" cy="1036015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xmlns="" id="{89799FA1-6328-4D99-B7BB-04FFF08384E4}"/>
                </a:ext>
              </a:extLst>
            </p:cNvPr>
            <p:cNvSpPr txBox="1"/>
            <p:nvPr/>
          </p:nvSpPr>
          <p:spPr>
            <a:xfrm>
              <a:off x="5367126" y="6583530"/>
              <a:ext cx="265843" cy="279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5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xmlns="" id="{F24B5FB9-11DB-4A0C-B513-6AAE5B7F3F36}"/>
                </a:ext>
              </a:extLst>
            </p:cNvPr>
            <p:cNvSpPr txBox="1"/>
            <p:nvPr/>
          </p:nvSpPr>
          <p:spPr>
            <a:xfrm>
              <a:off x="6184543" y="4382008"/>
              <a:ext cx="265843" cy="279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2</a:t>
              </a:r>
            </a:p>
          </p:txBody>
        </p: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xmlns="" id="{716FDC04-EBB6-45C4-92DA-5133D7062A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64935" y="6449848"/>
              <a:ext cx="329521" cy="271101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xmlns="" id="{D7CBFB4A-FF57-46B2-AAFB-96A42DDBFB45}"/>
                </a:ext>
              </a:extLst>
            </p:cNvPr>
            <p:cNvCxnSpPr>
              <a:cxnSpLocks/>
            </p:cNvCxnSpPr>
            <p:nvPr/>
          </p:nvCxnSpPr>
          <p:spPr>
            <a:xfrm>
              <a:off x="5564939" y="6720949"/>
              <a:ext cx="436527" cy="219007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xmlns="" id="{F9E92F8F-DB10-4829-894F-CBDDB0975145}"/>
                </a:ext>
              </a:extLst>
            </p:cNvPr>
            <p:cNvCxnSpPr>
              <a:cxnSpLocks/>
            </p:cNvCxnSpPr>
            <p:nvPr/>
          </p:nvCxnSpPr>
          <p:spPr>
            <a:xfrm>
              <a:off x="5564942" y="6720946"/>
              <a:ext cx="424672" cy="838745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817F411B-94A4-4D77-86E5-0E8D834642EE}"/>
                </a:ext>
              </a:extLst>
            </p:cNvPr>
            <p:cNvCxnSpPr/>
            <p:nvPr/>
          </p:nvCxnSpPr>
          <p:spPr>
            <a:xfrm>
              <a:off x="5587200" y="9046648"/>
              <a:ext cx="11808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xmlns="" id="{88891A58-E795-4EBA-8F39-8AFF736041A9}"/>
                </a:ext>
              </a:extLst>
            </p:cNvPr>
            <p:cNvSpPr txBox="1"/>
            <p:nvPr/>
          </p:nvSpPr>
          <p:spPr>
            <a:xfrm>
              <a:off x="6550303" y="8514570"/>
              <a:ext cx="265843" cy="279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2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3238E8C4-C7EE-418F-9621-977DFCF9FBEF}"/>
              </a:ext>
            </a:extLst>
          </p:cNvPr>
          <p:cNvGrpSpPr/>
          <p:nvPr/>
        </p:nvGrpSpPr>
        <p:grpSpPr>
          <a:xfrm>
            <a:off x="0" y="6784010"/>
            <a:ext cx="4343311" cy="2359990"/>
            <a:chOff x="0" y="6784010"/>
            <a:chExt cx="4343311" cy="235999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8DBD8008-798D-46FA-A2F3-6E7B30B997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85" b="14667"/>
            <a:stretch/>
          </p:blipFill>
          <p:spPr>
            <a:xfrm>
              <a:off x="0" y="6784010"/>
              <a:ext cx="4343311" cy="2359990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xmlns="" id="{DC7FFA67-F668-499A-9412-F388F758F5A6}"/>
                </a:ext>
              </a:extLst>
            </p:cNvPr>
            <p:cNvSpPr txBox="1"/>
            <p:nvPr/>
          </p:nvSpPr>
          <p:spPr>
            <a:xfrm>
              <a:off x="1554916" y="838200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6</a:t>
              </a:r>
            </a:p>
          </p:txBody>
        </p: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xmlns="" id="{26648ADE-A26F-45C0-904A-7D1C21EFD2E9}"/>
                </a:ext>
              </a:extLst>
            </p:cNvPr>
            <p:cNvCxnSpPr>
              <a:cxnSpLocks/>
            </p:cNvCxnSpPr>
            <p:nvPr/>
          </p:nvCxnSpPr>
          <p:spPr>
            <a:xfrm>
              <a:off x="914556" y="7713859"/>
              <a:ext cx="413029" cy="119340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xmlns="" id="{E11E622D-59E9-4833-AFDA-97DB5F0AA423}"/>
                </a:ext>
              </a:extLst>
            </p:cNvPr>
            <p:cNvSpPr txBox="1"/>
            <p:nvPr/>
          </p:nvSpPr>
          <p:spPr>
            <a:xfrm>
              <a:off x="760974" y="749653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5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xmlns="" id="{F0373956-533C-47A4-8A47-95915476B55A}"/>
                </a:ext>
              </a:extLst>
            </p:cNvPr>
            <p:cNvSpPr txBox="1"/>
            <p:nvPr/>
          </p:nvSpPr>
          <p:spPr>
            <a:xfrm>
              <a:off x="2096602" y="743686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4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xmlns="" id="{3D447317-39FC-4111-810E-13E283BB9725}"/>
                </a:ext>
              </a:extLst>
            </p:cNvPr>
            <p:cNvSpPr txBox="1"/>
            <p:nvPr/>
          </p:nvSpPr>
          <p:spPr>
            <a:xfrm>
              <a:off x="3536353" y="7064391"/>
              <a:ext cx="268277" cy="2823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2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xmlns="" id="{75223739-E391-48CE-A442-01DA83FC06E5}"/>
                </a:ext>
              </a:extLst>
            </p:cNvPr>
            <p:cNvSpPr txBox="1"/>
            <p:nvPr/>
          </p:nvSpPr>
          <p:spPr>
            <a:xfrm>
              <a:off x="3073880" y="804047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6</a:t>
              </a:r>
            </a:p>
          </p:txBody>
        </p: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xmlns="" id="{8E3E796F-49A7-4F2E-B975-7DD55D2004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48416" y="7897570"/>
              <a:ext cx="272185" cy="250989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xmlns="" id="{B83F0AFB-B561-42D4-AF4A-E170BA3126EB}"/>
                </a:ext>
              </a:extLst>
            </p:cNvPr>
            <p:cNvSpPr txBox="1"/>
            <p:nvPr/>
          </p:nvSpPr>
          <p:spPr>
            <a:xfrm>
              <a:off x="3909129" y="768263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5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73EA366A-559E-463B-96E2-1C2D88315FC1}"/>
                </a:ext>
              </a:extLst>
            </p:cNvPr>
            <p:cNvCxnSpPr/>
            <p:nvPr/>
          </p:nvCxnSpPr>
          <p:spPr>
            <a:xfrm>
              <a:off x="3527353" y="9046648"/>
              <a:ext cx="720000" cy="0"/>
            </a:xfrm>
            <a:prstGeom prst="line">
              <a:avLst/>
            </a:prstGeom>
            <a:ln w="28575"/>
            <a:effectLst>
              <a:glow rad="38100">
                <a:schemeClr val="bg1"/>
              </a:glo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xmlns="" id="{6EF735B5-38C3-417A-9804-2BE2C82E028D}"/>
                </a:ext>
              </a:extLst>
            </p:cNvPr>
            <p:cNvCxnSpPr>
              <a:cxnSpLocks/>
            </p:cNvCxnSpPr>
            <p:nvPr/>
          </p:nvCxnSpPr>
          <p:spPr>
            <a:xfrm>
              <a:off x="4020601" y="7897570"/>
              <a:ext cx="1" cy="485858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xmlns="" id="{7C58A853-5565-451D-A4E5-5F5B719FB1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2564" y="7713859"/>
              <a:ext cx="194536" cy="366269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17537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091782" y="1043662"/>
            <a:ext cx="2562881" cy="273677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cs typeface="Times New Roman"/>
              </a:rPr>
              <a:t>Epidermis &amp; cortex remnant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cs typeface="Times New Roman"/>
              </a:rPr>
              <a:t>Periderm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cs typeface="Times New Roman"/>
              </a:rPr>
              <a:t>Secondary phloem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cs typeface="Times New Roman"/>
              </a:rPr>
              <a:t>Secondary </a:t>
            </a:r>
            <a:r>
              <a:rPr lang="en-US" sz="1200">
                <a:cs typeface="Times New Roman"/>
              </a:rPr>
              <a:t>phloem fiber</a:t>
            </a:r>
            <a:endParaRPr lang="en-US" sz="1200" dirty="0">
              <a:cs typeface="Times New Roman"/>
            </a:endParaRP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cs typeface="Times New Roman"/>
              </a:rPr>
              <a:t>Secondary phloem parenchyma</a:t>
            </a:r>
          </a:p>
          <a:p>
            <a:pPr>
              <a:lnSpc>
                <a:spcPct val="120000"/>
              </a:lnSpc>
            </a:pPr>
            <a:r>
              <a:rPr lang="en-US" sz="1200" dirty="0">
                <a:cs typeface="Times New Roman"/>
              </a:rPr>
              <a:t>5*.    Secondary phloem parenchyma, </a:t>
            </a:r>
          </a:p>
          <a:p>
            <a:pPr>
              <a:lnSpc>
                <a:spcPct val="120000"/>
              </a:lnSpc>
            </a:pPr>
            <a:r>
              <a:rPr lang="en-US" sz="1200" dirty="0">
                <a:cs typeface="Times New Roman"/>
              </a:rPr>
              <a:t>          filled with 2° metabolites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 startAt="6"/>
            </a:pPr>
            <a:r>
              <a:rPr lang="en-US" sz="1200" dirty="0">
                <a:cs typeface="Times New Roman"/>
              </a:rPr>
              <a:t>Vascular cambium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 startAt="6"/>
            </a:pPr>
            <a:r>
              <a:rPr lang="en-US" sz="1200" dirty="0">
                <a:cs typeface="Times New Roman"/>
              </a:rPr>
              <a:t>Secondary xylem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 startAt="6"/>
            </a:pPr>
            <a:r>
              <a:rPr lang="en-US" sz="1200" dirty="0">
                <a:cs typeface="Times New Roman"/>
              </a:rPr>
              <a:t>Tracheid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 startAt="6"/>
            </a:pPr>
            <a:r>
              <a:rPr lang="en-US" sz="1200" dirty="0">
                <a:cs typeface="Times New Roman"/>
              </a:rPr>
              <a:t>Xylem vessel element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 startAt="6"/>
            </a:pPr>
            <a:r>
              <a:rPr lang="en-US" sz="1200" dirty="0">
                <a:cs typeface="Times New Roman"/>
              </a:rPr>
              <a:t>Primary xylem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0446C40B-7403-4C3B-9B50-E32C68F33375}"/>
              </a:ext>
            </a:extLst>
          </p:cNvPr>
          <p:cNvSpPr txBox="1"/>
          <p:nvPr/>
        </p:nvSpPr>
        <p:spPr>
          <a:xfrm>
            <a:off x="4429760" y="270671"/>
            <a:ext cx="188692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+mj-lt"/>
                <a:cs typeface="Times New Roman"/>
              </a:rPr>
              <a:t>Dicot Root</a:t>
            </a:r>
          </a:p>
          <a:p>
            <a:pPr algn="ctr"/>
            <a:r>
              <a:rPr lang="en-US" dirty="0">
                <a:latin typeface="+mj-lt"/>
                <a:cs typeface="Times New Roman"/>
              </a:rPr>
              <a:t>Secondary growth</a:t>
            </a:r>
          </a:p>
        </p:txBody>
      </p:sp>
      <p:sp>
        <p:nvSpPr>
          <p:cNvPr id="233" name="TextBox 232">
            <a:extLst>
              <a:ext uri="{FF2B5EF4-FFF2-40B4-BE49-F238E27FC236}">
                <a16:creationId xmlns:a16="http://schemas.microsoft.com/office/drawing/2014/main" xmlns="" id="{D44EAE68-9AF3-498F-BF94-5403AEAAF3AE}"/>
              </a:ext>
            </a:extLst>
          </p:cNvPr>
          <p:cNvSpPr txBox="1"/>
          <p:nvPr/>
        </p:nvSpPr>
        <p:spPr>
          <a:xfrm>
            <a:off x="4876316" y="3912647"/>
            <a:ext cx="1002197" cy="21544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CA" sz="800" dirty="0"/>
              <a:t>Transverse sections</a:t>
            </a:r>
          </a:p>
        </p:txBody>
      </p:sp>
      <p:grpSp>
        <p:nvGrpSpPr>
          <p:cNvPr id="234" name="Group 233">
            <a:extLst>
              <a:ext uri="{FF2B5EF4-FFF2-40B4-BE49-F238E27FC236}">
                <a16:creationId xmlns:a16="http://schemas.microsoft.com/office/drawing/2014/main" xmlns="" id="{84D4A7A5-25AD-4697-A7B7-9C9AB15727D4}"/>
              </a:ext>
            </a:extLst>
          </p:cNvPr>
          <p:cNvGrpSpPr/>
          <p:nvPr/>
        </p:nvGrpSpPr>
        <p:grpSpPr>
          <a:xfrm>
            <a:off x="5016469" y="4382065"/>
            <a:ext cx="1784915" cy="184723"/>
            <a:chOff x="4724400" y="4218920"/>
            <a:chExt cx="1784915" cy="184723"/>
          </a:xfrm>
          <a:effectLst/>
        </p:grpSpPr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xmlns="" id="{A7C60EF2-E587-4B45-BD15-8E8A12AF87B0}"/>
                </a:ext>
              </a:extLst>
            </p:cNvPr>
            <p:cNvSpPr txBox="1"/>
            <p:nvPr/>
          </p:nvSpPr>
          <p:spPr>
            <a:xfrm>
              <a:off x="4724401" y="4218920"/>
              <a:ext cx="1784914" cy="184666"/>
            </a:xfrm>
            <a:prstGeom prst="rect">
              <a:avLst/>
            </a:prstGeom>
            <a:solidFill>
              <a:schemeClr val="bg1"/>
            </a:solidFill>
            <a:ln w="3175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" dirty="0"/>
                <a:t>Horton Lai and Carol Wenzel.  2020</a:t>
              </a:r>
            </a:p>
          </p:txBody>
        </p:sp>
        <p:pic>
          <p:nvPicPr>
            <p:cNvPr id="236" name="Picture 235">
              <a:extLst>
                <a:ext uri="{FF2B5EF4-FFF2-40B4-BE49-F238E27FC236}">
                  <a16:creationId xmlns:a16="http://schemas.microsoft.com/office/drawing/2014/main" xmlns="" id="{C7D61AC2-F7CA-411F-9DC7-654EAA100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4400" y="4218920"/>
              <a:ext cx="524377" cy="184723"/>
            </a:xfrm>
            <a:prstGeom prst="rect">
              <a:avLst/>
            </a:prstGeom>
          </p:spPr>
        </p:pic>
      </p:grpSp>
      <p:sp>
        <p:nvSpPr>
          <p:cNvPr id="237" name="TextBox 236">
            <a:extLst>
              <a:ext uri="{FF2B5EF4-FFF2-40B4-BE49-F238E27FC236}">
                <a16:creationId xmlns:a16="http://schemas.microsoft.com/office/drawing/2014/main" xmlns="" id="{3B250D83-F298-4630-9A3F-4C03BFA09E23}"/>
              </a:ext>
            </a:extLst>
          </p:cNvPr>
          <p:cNvSpPr txBox="1"/>
          <p:nvPr/>
        </p:nvSpPr>
        <p:spPr>
          <a:xfrm>
            <a:off x="4083285" y="4381944"/>
            <a:ext cx="736099" cy="184908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/>
        </p:spPr>
        <p:txBody>
          <a:bodyPr wrap="none" tIns="28800" bIns="32400" rtlCol="0">
            <a:spAutoFit/>
          </a:bodyPr>
          <a:lstStyle/>
          <a:p>
            <a:pPr algn="ctr"/>
            <a:r>
              <a:rPr lang="en-CA" sz="800" dirty="0"/>
              <a:t>Bar = 100 </a:t>
            </a:r>
            <a:r>
              <a:rPr lang="el-GR" sz="800" dirty="0"/>
              <a:t>μ</a:t>
            </a:r>
            <a:r>
              <a:rPr lang="en-CA" sz="800" dirty="0"/>
              <a:t>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97DBBD0-18FA-4A0A-AEBB-AE608085F90B}"/>
              </a:ext>
            </a:extLst>
          </p:cNvPr>
          <p:cNvGrpSpPr/>
          <p:nvPr/>
        </p:nvGrpSpPr>
        <p:grpSpPr>
          <a:xfrm>
            <a:off x="0" y="0"/>
            <a:ext cx="3879325" cy="3912511"/>
            <a:chOff x="0" y="0"/>
            <a:chExt cx="3879325" cy="3912511"/>
          </a:xfrm>
        </p:grpSpPr>
        <p:pic>
          <p:nvPicPr>
            <p:cNvPr id="6" name="Picture 5" descr="A picture containing furniture, rug&#10;&#10;Description automatically generated">
              <a:extLst>
                <a:ext uri="{FF2B5EF4-FFF2-40B4-BE49-F238E27FC236}">
                  <a16:creationId xmlns:a16="http://schemas.microsoft.com/office/drawing/2014/main" xmlns="" id="{54B56B76-26AB-4CE6-A7C2-91D5B14C31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38" t="6022" r="14752" b="104"/>
            <a:stretch/>
          </p:blipFill>
          <p:spPr>
            <a:xfrm>
              <a:off x="0" y="0"/>
              <a:ext cx="3879325" cy="3912511"/>
            </a:xfrm>
            <a:prstGeom prst="rect">
              <a:avLst/>
            </a:prstGeom>
          </p:spPr>
        </p:pic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xmlns="" id="{95A43D5A-7F29-4A20-A877-C89961B463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91823" y="393931"/>
              <a:ext cx="101614" cy="332039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1AEA8BAF-7346-42C6-8FA2-9007BAC41420}"/>
                </a:ext>
              </a:extLst>
            </p:cNvPr>
            <p:cNvSpPr txBox="1"/>
            <p:nvPr/>
          </p:nvSpPr>
          <p:spPr>
            <a:xfrm>
              <a:off x="3391823" y="17088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xmlns="" id="{EC8D118A-C799-4164-A3DE-EF73F75768C4}"/>
                </a:ext>
              </a:extLst>
            </p:cNvPr>
            <p:cNvCxnSpPr>
              <a:cxnSpLocks/>
            </p:cNvCxnSpPr>
            <p:nvPr/>
          </p:nvCxnSpPr>
          <p:spPr>
            <a:xfrm>
              <a:off x="580335" y="339117"/>
              <a:ext cx="318048" cy="40256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CB981C63-09A4-4283-88B3-212EB2503D81}"/>
                </a:ext>
              </a:extLst>
            </p:cNvPr>
            <p:cNvSpPr txBox="1"/>
            <p:nvPr/>
          </p:nvSpPr>
          <p:spPr>
            <a:xfrm>
              <a:off x="360739" y="20061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xmlns="" id="{30AFDF26-F6E4-4FC3-ADB3-22D19EDA97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27184" y="3362436"/>
              <a:ext cx="512238" cy="136778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E46D7CE0-F069-46B8-9C96-930F960CDA80}"/>
                </a:ext>
              </a:extLst>
            </p:cNvPr>
            <p:cNvSpPr txBox="1"/>
            <p:nvPr/>
          </p:nvSpPr>
          <p:spPr>
            <a:xfrm>
              <a:off x="3187501" y="320077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65C344FA-F3BD-4BBC-8059-D6FBAFCB26F2}"/>
                </a:ext>
              </a:extLst>
            </p:cNvPr>
            <p:cNvSpPr txBox="1"/>
            <p:nvPr/>
          </p:nvSpPr>
          <p:spPr>
            <a:xfrm>
              <a:off x="2117849" y="231147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4F512014-4C8A-4F9E-8B7F-57D075930F06}"/>
                </a:ext>
              </a:extLst>
            </p:cNvPr>
            <p:cNvSpPr txBox="1"/>
            <p:nvPr/>
          </p:nvSpPr>
          <p:spPr>
            <a:xfrm>
              <a:off x="2962734" y="230104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3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xmlns="" id="{F14DD5BC-11BE-409E-AA5D-926FD89E98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22968" y="1380825"/>
              <a:ext cx="214164" cy="136778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  <a:effectLst>
              <a:glow rad="38100">
                <a:schemeClr val="bg1"/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FB2E25AF-8578-4E4F-A19A-CA973AA17E29}"/>
                </a:ext>
              </a:extLst>
            </p:cNvPr>
            <p:cNvSpPr txBox="1"/>
            <p:nvPr/>
          </p:nvSpPr>
          <p:spPr>
            <a:xfrm>
              <a:off x="3474946" y="121031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2</a:t>
              </a:r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xmlns="" id="{076BB4EF-609C-4D9B-9C41-7FFA76C367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39283" y="1686460"/>
              <a:ext cx="286467" cy="0"/>
            </a:xfrm>
            <a:prstGeom prst="straightConnector1">
              <a:avLst/>
            </a:prstGeom>
            <a:ln w="25400" cmpd="sng">
              <a:solidFill>
                <a:schemeClr val="tx1"/>
              </a:solidFill>
              <a:headEnd type="none"/>
              <a:tailEnd type="triangle" w="sm" len="sm"/>
            </a:ln>
            <a:effectLst>
              <a:glow rad="38100">
                <a:schemeClr val="bg1"/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665B052F-1AB5-4DD9-AF52-E6A5354FD4B5}"/>
                </a:ext>
              </a:extLst>
            </p:cNvPr>
            <p:cNvSpPr txBox="1"/>
            <p:nvPr/>
          </p:nvSpPr>
          <p:spPr>
            <a:xfrm>
              <a:off x="2783920" y="154447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6</a:t>
              </a:r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xmlns="" id="{73F5A86E-232A-471E-8529-B757755A7C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1633" y="1819471"/>
              <a:ext cx="288104" cy="1721"/>
            </a:xfrm>
            <a:prstGeom prst="straightConnector1">
              <a:avLst/>
            </a:prstGeom>
            <a:ln w="25400" cmpd="sng">
              <a:solidFill>
                <a:schemeClr val="tx1"/>
              </a:solidFill>
              <a:headEnd type="none"/>
              <a:tailEnd type="triangle" w="sm" len="sm"/>
            </a:ln>
            <a:effectLst>
              <a:glow rad="38100">
                <a:schemeClr val="bg1"/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1F185521-E186-4255-93ED-60EDEF9C434C}"/>
                </a:ext>
              </a:extLst>
            </p:cNvPr>
            <p:cNvSpPr txBox="1"/>
            <p:nvPr/>
          </p:nvSpPr>
          <p:spPr>
            <a:xfrm>
              <a:off x="580992" y="167925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6</a:t>
              </a:r>
            </a:p>
          </p:txBody>
        </p: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xmlns="" id="{6ED3D1E5-08F9-4C5D-9513-847DC497CA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6903" y="2789110"/>
              <a:ext cx="136482" cy="205973"/>
            </a:xfrm>
            <a:prstGeom prst="straightConnector1">
              <a:avLst/>
            </a:prstGeom>
            <a:ln w="25400" cmpd="sng">
              <a:solidFill>
                <a:schemeClr val="tx1"/>
              </a:solidFill>
              <a:headEnd type="none"/>
              <a:tailEnd type="triangle" w="sm" len="sm"/>
            </a:ln>
            <a:effectLst>
              <a:glow rad="38100">
                <a:schemeClr val="bg1"/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13CD01DE-6780-4B90-AA59-DC91FC917450}"/>
                </a:ext>
              </a:extLst>
            </p:cNvPr>
            <p:cNvSpPr txBox="1"/>
            <p:nvPr/>
          </p:nvSpPr>
          <p:spPr>
            <a:xfrm>
              <a:off x="1377762" y="292207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6</a:t>
              </a:r>
            </a:p>
          </p:txBody>
        </p:sp>
        <p:sp>
          <p:nvSpPr>
            <p:cNvPr id="96" name="Right Brace 95">
              <a:extLst>
                <a:ext uri="{FF2B5EF4-FFF2-40B4-BE49-F238E27FC236}">
                  <a16:creationId xmlns:a16="http://schemas.microsoft.com/office/drawing/2014/main" xmlns="" id="{0EA633D1-DC92-4950-A949-7C1C6B4A02A8}"/>
                </a:ext>
              </a:extLst>
            </p:cNvPr>
            <p:cNvSpPr/>
            <p:nvPr/>
          </p:nvSpPr>
          <p:spPr>
            <a:xfrm rot="5400000">
              <a:off x="2124625" y="1828757"/>
              <a:ext cx="180000" cy="846005"/>
            </a:xfrm>
            <a:prstGeom prst="rightBrace">
              <a:avLst/>
            </a:prstGeom>
            <a:ln w="19050">
              <a:solidFill>
                <a:schemeClr val="tx1"/>
              </a:solidFill>
            </a:ln>
            <a:effectLst>
              <a:glow rad="381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 dirty="0">
                <a:effectLst>
                  <a:glow rad="127000">
                    <a:schemeClr val="bg1"/>
                  </a:glow>
                </a:effectLst>
              </a:endParaRPr>
            </a:p>
          </p:txBody>
        </p:sp>
        <p:sp>
          <p:nvSpPr>
            <p:cNvPr id="97" name="Right Brace 96">
              <a:extLst>
                <a:ext uri="{FF2B5EF4-FFF2-40B4-BE49-F238E27FC236}">
                  <a16:creationId xmlns:a16="http://schemas.microsoft.com/office/drawing/2014/main" xmlns="" id="{B310F699-086C-4AFF-A29A-2C4FB0AE93F9}"/>
                </a:ext>
              </a:extLst>
            </p:cNvPr>
            <p:cNvSpPr/>
            <p:nvPr/>
          </p:nvSpPr>
          <p:spPr>
            <a:xfrm rot="5400000">
              <a:off x="2994539" y="1952461"/>
              <a:ext cx="180000" cy="604635"/>
            </a:xfrm>
            <a:prstGeom prst="rightBrace">
              <a:avLst/>
            </a:prstGeom>
            <a:ln w="19050">
              <a:solidFill>
                <a:schemeClr val="tx1"/>
              </a:solidFill>
            </a:ln>
            <a:effectLst>
              <a:glow rad="381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 dirty="0">
                <a:effectLst>
                  <a:glow rad="127000">
                    <a:schemeClr val="bg1"/>
                  </a:glow>
                </a:effectLst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24A0A2AA-31A4-4285-9C3B-6B1E25C5ECFC}"/>
                </a:ext>
              </a:extLst>
            </p:cNvPr>
            <p:cNvCxnSpPr/>
            <p:nvPr/>
          </p:nvCxnSpPr>
          <p:spPr>
            <a:xfrm>
              <a:off x="3617345" y="3810000"/>
              <a:ext cx="1836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9FC24297-756C-436F-A379-5439B5B0B246}"/>
              </a:ext>
            </a:extLst>
          </p:cNvPr>
          <p:cNvGrpSpPr/>
          <p:nvPr/>
        </p:nvGrpSpPr>
        <p:grpSpPr>
          <a:xfrm>
            <a:off x="0" y="4045012"/>
            <a:ext cx="3886200" cy="2481678"/>
            <a:chOff x="0" y="4045012"/>
            <a:chExt cx="3886200" cy="2481678"/>
          </a:xfrm>
        </p:grpSpPr>
        <p:pic>
          <p:nvPicPr>
            <p:cNvPr id="5" name="Picture 4" descr="A picture containing sitting, table, hat&#10;&#10;Description automatically generated">
              <a:extLst>
                <a:ext uri="{FF2B5EF4-FFF2-40B4-BE49-F238E27FC236}">
                  <a16:creationId xmlns:a16="http://schemas.microsoft.com/office/drawing/2014/main" xmlns="" id="{9E4E8EC9-9ACD-4458-B8AF-9C3D11B46D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10" b="4844"/>
            <a:stretch/>
          </p:blipFill>
          <p:spPr>
            <a:xfrm>
              <a:off x="0" y="4045012"/>
              <a:ext cx="3886200" cy="2481678"/>
            </a:xfrm>
            <a:prstGeom prst="rect">
              <a:avLst/>
            </a:prstGeom>
          </p:spPr>
        </p:pic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xmlns="" id="{68BD5C4E-F830-491C-B6A2-8784DACFFC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47134" y="4291613"/>
              <a:ext cx="100583" cy="189778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  <a:effectLst>
              <a:glow rad="38100">
                <a:schemeClr val="bg1"/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B43BB267-F623-4984-9875-5478D2F53979}"/>
                </a:ext>
              </a:extLst>
            </p:cNvPr>
            <p:cNvSpPr txBox="1"/>
            <p:nvPr/>
          </p:nvSpPr>
          <p:spPr>
            <a:xfrm>
              <a:off x="3047134" y="4080522"/>
              <a:ext cx="263486" cy="2772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2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D69CD91B-381D-412B-AD41-398992397AF9}"/>
                </a:ext>
              </a:extLst>
            </p:cNvPr>
            <p:cNvSpPr txBox="1"/>
            <p:nvPr/>
          </p:nvSpPr>
          <p:spPr>
            <a:xfrm>
              <a:off x="2249395" y="4813344"/>
              <a:ext cx="263486" cy="2772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3</a:t>
              </a:r>
            </a:p>
          </p:txBody>
        </p:sp>
        <p:sp>
          <p:nvSpPr>
            <p:cNvPr id="43" name="Right Brace 42">
              <a:extLst>
                <a:ext uri="{FF2B5EF4-FFF2-40B4-BE49-F238E27FC236}">
                  <a16:creationId xmlns:a16="http://schemas.microsoft.com/office/drawing/2014/main" xmlns="" id="{B31A210C-B667-4901-8E69-8AED2FBD6157}"/>
                </a:ext>
              </a:extLst>
            </p:cNvPr>
            <p:cNvSpPr/>
            <p:nvPr/>
          </p:nvSpPr>
          <p:spPr>
            <a:xfrm>
              <a:off x="2120383" y="4392527"/>
              <a:ext cx="180186" cy="1134988"/>
            </a:xfrm>
            <a:prstGeom prst="rightBrace">
              <a:avLst/>
            </a:prstGeom>
            <a:ln w="25400">
              <a:solidFill>
                <a:schemeClr val="tx1"/>
              </a:solidFill>
            </a:ln>
            <a:effectLst>
              <a:glow rad="381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 dirty="0">
                <a:effectLst>
                  <a:glow rad="127000">
                    <a:schemeClr val="bg1"/>
                  </a:glow>
                </a:effectLst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66182BA5-89C5-4530-9D67-122ED6DA8E0E}"/>
                </a:ext>
              </a:extLst>
            </p:cNvPr>
            <p:cNvSpPr txBox="1"/>
            <p:nvPr/>
          </p:nvSpPr>
          <p:spPr>
            <a:xfrm>
              <a:off x="2369494" y="5975016"/>
              <a:ext cx="263486" cy="2772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xmlns="" id="{9F99CF2C-C22B-4B6E-81F9-553D6097E57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00037" y="5975016"/>
              <a:ext cx="355152" cy="75166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xmlns="" id="{C23B3525-4D4D-40B4-AA3F-72783E9BC12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10004" y="5837851"/>
              <a:ext cx="70570" cy="153562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xmlns="" id="{A76A5421-9FBB-479E-9A4C-68C4C3E800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6903" y="5715000"/>
              <a:ext cx="161607" cy="278756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22755C4D-83F1-443D-B986-91AA513D91BF}"/>
                </a:ext>
              </a:extLst>
            </p:cNvPr>
            <p:cNvSpPr txBox="1"/>
            <p:nvPr/>
          </p:nvSpPr>
          <p:spPr>
            <a:xfrm>
              <a:off x="1391903" y="5930463"/>
              <a:ext cx="263486" cy="2772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6</a:t>
              </a:r>
            </a:p>
          </p:txBody>
        </p:sp>
        <p:sp>
          <p:nvSpPr>
            <p:cNvPr id="98" name="Right Brace 97">
              <a:extLst>
                <a:ext uri="{FF2B5EF4-FFF2-40B4-BE49-F238E27FC236}">
                  <a16:creationId xmlns:a16="http://schemas.microsoft.com/office/drawing/2014/main" xmlns="" id="{0CBD5EEA-19A3-4E59-BD01-12C8A5418339}"/>
                </a:ext>
              </a:extLst>
            </p:cNvPr>
            <p:cNvSpPr/>
            <p:nvPr/>
          </p:nvSpPr>
          <p:spPr>
            <a:xfrm>
              <a:off x="2246272" y="5735183"/>
              <a:ext cx="180186" cy="756949"/>
            </a:xfrm>
            <a:prstGeom prst="righ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 dirty="0">
                <a:effectLst>
                  <a:glow rad="127000">
                    <a:schemeClr val="bg1"/>
                  </a:glow>
                </a:effectLst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7477860A-2584-4A71-BE9F-2744254D7AB0}"/>
                </a:ext>
              </a:extLst>
            </p:cNvPr>
            <p:cNvCxnSpPr/>
            <p:nvPr/>
          </p:nvCxnSpPr>
          <p:spPr>
            <a:xfrm>
              <a:off x="3472200" y="6433324"/>
              <a:ext cx="324000" cy="0"/>
            </a:xfrm>
            <a:prstGeom prst="line">
              <a:avLst/>
            </a:prstGeom>
            <a:ln w="28575"/>
            <a:effectLst>
              <a:glow rad="38100">
                <a:schemeClr val="bg1"/>
              </a:glo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150F82F7-D756-4C83-80AB-BF2B217DC7BC}"/>
              </a:ext>
            </a:extLst>
          </p:cNvPr>
          <p:cNvGrpSpPr/>
          <p:nvPr/>
        </p:nvGrpSpPr>
        <p:grpSpPr>
          <a:xfrm>
            <a:off x="1" y="6657663"/>
            <a:ext cx="1892760" cy="2486337"/>
            <a:chOff x="1" y="6657663"/>
            <a:chExt cx="1892760" cy="2486337"/>
          </a:xfrm>
        </p:grpSpPr>
        <p:pic>
          <p:nvPicPr>
            <p:cNvPr id="7" name="Picture 6" descr="A close up of food&#10;&#10;Description automatically generated">
              <a:extLst>
                <a:ext uri="{FF2B5EF4-FFF2-40B4-BE49-F238E27FC236}">
                  <a16:creationId xmlns:a16="http://schemas.microsoft.com/office/drawing/2014/main" xmlns="" id="{A913867F-A986-463B-A6F7-30AD877FBA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50" t="10158" r="11456"/>
            <a:stretch/>
          </p:blipFill>
          <p:spPr>
            <a:xfrm>
              <a:off x="1" y="6657663"/>
              <a:ext cx="1892760" cy="2486337"/>
            </a:xfrm>
            <a:prstGeom prst="rect">
              <a:avLst/>
            </a:prstGeom>
          </p:spPr>
        </p:pic>
        <p:sp>
          <p:nvSpPr>
            <p:cNvPr id="58" name="Right Brace 57">
              <a:extLst>
                <a:ext uri="{FF2B5EF4-FFF2-40B4-BE49-F238E27FC236}">
                  <a16:creationId xmlns:a16="http://schemas.microsoft.com/office/drawing/2014/main" xmlns="" id="{584F7504-ABE0-4946-BE4C-C4D3BE347404}"/>
                </a:ext>
              </a:extLst>
            </p:cNvPr>
            <p:cNvSpPr/>
            <p:nvPr/>
          </p:nvSpPr>
          <p:spPr>
            <a:xfrm>
              <a:off x="1425867" y="6999829"/>
              <a:ext cx="180000" cy="791823"/>
            </a:xfrm>
            <a:prstGeom prst="rightBrac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 dirty="0">
                <a:effectLst>
                  <a:glow rad="127000">
                    <a:schemeClr val="bg1"/>
                  </a:glow>
                </a:effectLst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FFC53EAF-B4BA-45F2-993F-0E4E97526C92}"/>
                </a:ext>
              </a:extLst>
            </p:cNvPr>
            <p:cNvSpPr txBox="1"/>
            <p:nvPr/>
          </p:nvSpPr>
          <p:spPr>
            <a:xfrm>
              <a:off x="1541562" y="725610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effectLst/>
                  <a:cs typeface="Times New Roman"/>
                </a:rPr>
                <a:t>2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551B240E-DBEC-4AE7-8959-39D9F2571297}"/>
                </a:ext>
              </a:extLst>
            </p:cNvPr>
            <p:cNvSpPr txBox="1"/>
            <p:nvPr/>
          </p:nvSpPr>
          <p:spPr>
            <a:xfrm>
              <a:off x="46113" y="842446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3</a:t>
              </a:r>
            </a:p>
          </p:txBody>
        </p:sp>
        <p:sp>
          <p:nvSpPr>
            <p:cNvPr id="79" name="Right Brace 78">
              <a:extLst>
                <a:ext uri="{FF2B5EF4-FFF2-40B4-BE49-F238E27FC236}">
                  <a16:creationId xmlns:a16="http://schemas.microsoft.com/office/drawing/2014/main" xmlns="" id="{72FB4FC2-C886-47F8-BD0C-54256BC5F7BB}"/>
                </a:ext>
              </a:extLst>
            </p:cNvPr>
            <p:cNvSpPr/>
            <p:nvPr/>
          </p:nvSpPr>
          <p:spPr>
            <a:xfrm rot="10800000">
              <a:off x="246802" y="8020334"/>
              <a:ext cx="180186" cy="1085346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 dirty="0">
                <a:effectLst>
                  <a:glow rad="127000">
                    <a:schemeClr val="bg1"/>
                  </a:glow>
                </a:effectLst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12A056A0-255A-4CE8-AF53-5C3E4728E2AB}"/>
                </a:ext>
              </a:extLst>
            </p:cNvPr>
            <p:cNvCxnSpPr/>
            <p:nvPr/>
          </p:nvCxnSpPr>
          <p:spPr>
            <a:xfrm>
              <a:off x="576145" y="9054000"/>
              <a:ext cx="1224000" cy="0"/>
            </a:xfrm>
            <a:prstGeom prst="line">
              <a:avLst/>
            </a:prstGeom>
            <a:ln w="28575"/>
            <a:effectLst>
              <a:glow rad="38100">
                <a:schemeClr val="bg1"/>
              </a:glo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19779B88-7D00-412C-B3E6-6960D8566A23}"/>
              </a:ext>
            </a:extLst>
          </p:cNvPr>
          <p:cNvGrpSpPr/>
          <p:nvPr/>
        </p:nvGrpSpPr>
        <p:grpSpPr>
          <a:xfrm>
            <a:off x="2017950" y="6657662"/>
            <a:ext cx="1861375" cy="2486338"/>
            <a:chOff x="2017950" y="6657662"/>
            <a:chExt cx="1861375" cy="2486338"/>
          </a:xfrm>
        </p:grpSpPr>
        <p:pic>
          <p:nvPicPr>
            <p:cNvPr id="12" name="Picture 11" descr="A picture containing weapon, honeycomb&#10;&#10;Description automatically generated">
              <a:extLst>
                <a:ext uri="{FF2B5EF4-FFF2-40B4-BE49-F238E27FC236}">
                  <a16:creationId xmlns:a16="http://schemas.microsoft.com/office/drawing/2014/main" xmlns="" id="{AAD378E3-7670-434F-8B90-8DCFBF8B9F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47" t="1273" r="21021"/>
            <a:stretch/>
          </p:blipFill>
          <p:spPr>
            <a:xfrm>
              <a:off x="2017950" y="6657662"/>
              <a:ext cx="1861375" cy="2486338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2667DE84-6146-4AFE-9DFF-5BB6692A387A}"/>
                </a:ext>
              </a:extLst>
            </p:cNvPr>
            <p:cNvSpPr txBox="1"/>
            <p:nvPr/>
          </p:nvSpPr>
          <p:spPr>
            <a:xfrm>
              <a:off x="3231325" y="707814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68F77749-8B56-4DAC-8071-CE6263754A5F}"/>
                </a:ext>
              </a:extLst>
            </p:cNvPr>
            <p:cNvSpPr txBox="1"/>
            <p:nvPr/>
          </p:nvSpPr>
          <p:spPr>
            <a:xfrm>
              <a:off x="2159477" y="716332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45F13864-0C7E-4979-9964-7E7AFDBA523A}"/>
                </a:ext>
              </a:extLst>
            </p:cNvPr>
            <p:cNvSpPr txBox="1"/>
            <p:nvPr/>
          </p:nvSpPr>
          <p:spPr>
            <a:xfrm>
              <a:off x="2300569" y="821827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xmlns="" id="{D94AF1F4-869D-4BE3-B8AE-31F99792303A}"/>
                </a:ext>
              </a:extLst>
            </p:cNvPr>
            <p:cNvSpPr txBox="1"/>
            <p:nvPr/>
          </p:nvSpPr>
          <p:spPr>
            <a:xfrm>
              <a:off x="3206765" y="811378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7BB28A16-2A62-4352-A210-4558E8E603EC}"/>
                </a:ext>
              </a:extLst>
            </p:cNvPr>
            <p:cNvSpPr txBox="1"/>
            <p:nvPr/>
          </p:nvSpPr>
          <p:spPr>
            <a:xfrm>
              <a:off x="2743199" y="7400729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10</a:t>
              </a:r>
            </a:p>
          </p:txBody>
        </p: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xmlns="" id="{74499B46-573F-4761-9724-54FFFC6CC922}"/>
                </a:ext>
              </a:extLst>
            </p:cNvPr>
            <p:cNvCxnSpPr>
              <a:cxnSpLocks/>
            </p:cNvCxnSpPr>
            <p:nvPr/>
          </p:nvCxnSpPr>
          <p:spPr>
            <a:xfrm>
              <a:off x="2920695" y="7619636"/>
              <a:ext cx="14153" cy="212996"/>
            </a:xfrm>
            <a:prstGeom prst="straightConnector1">
              <a:avLst/>
            </a:prstGeom>
            <a:ln w="254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xmlns="" id="{3635B00B-FD91-4E30-A86B-1582CBAAC043}"/>
                </a:ext>
              </a:extLst>
            </p:cNvPr>
            <p:cNvSpPr txBox="1"/>
            <p:nvPr/>
          </p:nvSpPr>
          <p:spPr>
            <a:xfrm>
              <a:off x="2884503" y="838244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xmlns="" id="{929F1260-53B4-4CC7-BA52-56B849A474E6}"/>
                </a:ext>
              </a:extLst>
            </p:cNvPr>
            <p:cNvSpPr txBox="1"/>
            <p:nvPr/>
          </p:nvSpPr>
          <p:spPr>
            <a:xfrm>
              <a:off x="2410693" y="761120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xmlns="" id="{A2562193-AE33-4469-B9EF-F53715074304}"/>
                </a:ext>
              </a:extLst>
            </p:cNvPr>
            <p:cNvSpPr txBox="1"/>
            <p:nvPr/>
          </p:nvSpPr>
          <p:spPr>
            <a:xfrm>
              <a:off x="3332778" y="765668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xmlns="" id="{97D72CEC-3DCE-4B75-8E59-61772D77678D}"/>
                </a:ext>
              </a:extLst>
            </p:cNvPr>
            <p:cNvCxnSpPr>
              <a:cxnSpLocks/>
            </p:cNvCxnSpPr>
            <p:nvPr/>
          </p:nvCxnSpPr>
          <p:spPr>
            <a:xfrm>
              <a:off x="3012179" y="8587165"/>
              <a:ext cx="0" cy="217492"/>
            </a:xfrm>
            <a:prstGeom prst="straightConnector1">
              <a:avLst/>
            </a:prstGeom>
            <a:ln w="254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xmlns="" id="{37C58887-1C00-4797-BA9B-9FBA95EC03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98110" y="7550914"/>
              <a:ext cx="154680" cy="198786"/>
            </a:xfrm>
            <a:prstGeom prst="straightConnector1">
              <a:avLst/>
            </a:prstGeom>
            <a:ln w="254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xmlns="" id="{64E06C53-2C34-49A7-A6CE-71BFDB96B3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59200" y="7833019"/>
              <a:ext cx="142037" cy="223914"/>
            </a:xfrm>
            <a:prstGeom prst="straightConnector1">
              <a:avLst/>
            </a:prstGeom>
            <a:ln w="254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0B54D338-027E-445F-9CE5-2FBB64169E4F}"/>
                </a:ext>
              </a:extLst>
            </p:cNvPr>
            <p:cNvCxnSpPr/>
            <p:nvPr/>
          </p:nvCxnSpPr>
          <p:spPr>
            <a:xfrm>
              <a:off x="2673325" y="9054000"/>
              <a:ext cx="1116000" cy="0"/>
            </a:xfrm>
            <a:prstGeom prst="line">
              <a:avLst/>
            </a:prstGeom>
            <a:ln w="28575"/>
            <a:effectLst>
              <a:glow rad="38100">
                <a:schemeClr val="bg1"/>
              </a:glo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5FBF8A50-CED5-4F67-AA0C-23CFEBEDC029}"/>
              </a:ext>
            </a:extLst>
          </p:cNvPr>
          <p:cNvGrpSpPr/>
          <p:nvPr/>
        </p:nvGrpSpPr>
        <p:grpSpPr>
          <a:xfrm>
            <a:off x="4013930" y="4617227"/>
            <a:ext cx="2844070" cy="4526775"/>
            <a:chOff x="4013930" y="4617227"/>
            <a:chExt cx="2844070" cy="4526775"/>
          </a:xfrm>
        </p:grpSpPr>
        <p:pic>
          <p:nvPicPr>
            <p:cNvPr id="4" name="Picture 3" descr="A close up of a logo&#10;&#10;Description automatically generated">
              <a:extLst>
                <a:ext uri="{FF2B5EF4-FFF2-40B4-BE49-F238E27FC236}">
                  <a16:creationId xmlns:a16="http://schemas.microsoft.com/office/drawing/2014/main" xmlns="" id="{B2A4BE1F-368F-4674-90C5-CED50E2A49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44" t="12963" b="13021"/>
            <a:stretch/>
          </p:blipFill>
          <p:spPr>
            <a:xfrm rot="5400000">
              <a:off x="3172577" y="5458580"/>
              <a:ext cx="4526775" cy="2844070"/>
            </a:xfrm>
            <a:prstGeom prst="rect">
              <a:avLst/>
            </a:prstGeom>
          </p:spPr>
        </p:pic>
        <p:sp>
          <p:nvSpPr>
            <p:cNvPr id="71" name="Right Brace 70">
              <a:extLst>
                <a:ext uri="{FF2B5EF4-FFF2-40B4-BE49-F238E27FC236}">
                  <a16:creationId xmlns:a16="http://schemas.microsoft.com/office/drawing/2014/main" xmlns="" id="{9783CA8A-8A20-42A1-A6B1-0517C0086348}"/>
                </a:ext>
              </a:extLst>
            </p:cNvPr>
            <p:cNvSpPr/>
            <p:nvPr/>
          </p:nvSpPr>
          <p:spPr>
            <a:xfrm rot="10800000">
              <a:off x="4335840" y="7558710"/>
              <a:ext cx="180000" cy="1524000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 dirty="0">
                <a:effectLst>
                  <a:glow rad="127000">
                    <a:schemeClr val="bg1"/>
                  </a:glow>
                </a:effectLst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B8A5DA2B-3EA9-4904-AEEA-0633FAAE5E04}"/>
                </a:ext>
              </a:extLst>
            </p:cNvPr>
            <p:cNvSpPr txBox="1"/>
            <p:nvPr/>
          </p:nvSpPr>
          <p:spPr>
            <a:xfrm>
              <a:off x="4141638" y="8206210"/>
              <a:ext cx="2632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89D5E2AE-863F-44F3-B35B-B0F73535064C}"/>
                </a:ext>
              </a:extLst>
            </p:cNvPr>
            <p:cNvSpPr txBox="1"/>
            <p:nvPr/>
          </p:nvSpPr>
          <p:spPr>
            <a:xfrm>
              <a:off x="5584195" y="6759571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6</a:t>
              </a:r>
            </a:p>
          </p:txBody>
        </p:sp>
        <p:sp>
          <p:nvSpPr>
            <p:cNvPr id="77" name="Right Brace 76">
              <a:extLst>
                <a:ext uri="{FF2B5EF4-FFF2-40B4-BE49-F238E27FC236}">
                  <a16:creationId xmlns:a16="http://schemas.microsoft.com/office/drawing/2014/main" xmlns="" id="{12BB3D30-A16A-4EB6-B392-B004FBAB16B7}"/>
                </a:ext>
              </a:extLst>
            </p:cNvPr>
            <p:cNvSpPr/>
            <p:nvPr/>
          </p:nvSpPr>
          <p:spPr>
            <a:xfrm>
              <a:off x="5458800" y="6662389"/>
              <a:ext cx="180000" cy="526338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 dirty="0">
                <a:effectLst>
                  <a:glow rad="127000">
                    <a:schemeClr val="bg1"/>
                  </a:glow>
                </a:effectLst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xmlns="" id="{C74DE955-E4CE-4B2B-AF15-1BB0E36732F1}"/>
                </a:ext>
              </a:extLst>
            </p:cNvPr>
            <p:cNvSpPr txBox="1"/>
            <p:nvPr/>
          </p:nvSpPr>
          <p:spPr>
            <a:xfrm>
              <a:off x="4170166" y="572008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4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7285F42F-B095-40B0-9702-33C9D8E9059F}"/>
                </a:ext>
              </a:extLst>
            </p:cNvPr>
            <p:cNvSpPr txBox="1"/>
            <p:nvPr/>
          </p:nvSpPr>
          <p:spPr>
            <a:xfrm>
              <a:off x="4923465" y="502107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/>
                  <a:cs typeface="Times New Roman"/>
                </a:rPr>
                <a:t>5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xmlns="" id="{E73DD4A6-E537-40DE-900A-CFBF92091149}"/>
                </a:ext>
              </a:extLst>
            </p:cNvPr>
            <p:cNvSpPr txBox="1"/>
            <p:nvPr/>
          </p:nvSpPr>
          <p:spPr>
            <a:xfrm>
              <a:off x="4126927" y="515957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/>
                  <a:cs typeface="Times New Roman"/>
                </a:rPr>
                <a:t>5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xmlns="" id="{BE6F3D3B-8CD9-45BE-BBE4-81FA85A277AA}"/>
                </a:ext>
              </a:extLst>
            </p:cNvPr>
            <p:cNvSpPr txBox="1"/>
            <p:nvPr/>
          </p:nvSpPr>
          <p:spPr>
            <a:xfrm>
              <a:off x="6040079" y="495778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/>
                  <a:cs typeface="Times New Roman"/>
                </a:rPr>
                <a:t>5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xmlns="" id="{0F96573A-DE2C-459A-8271-B654196F979E}"/>
                </a:ext>
              </a:extLst>
            </p:cNvPr>
            <p:cNvSpPr txBox="1"/>
            <p:nvPr/>
          </p:nvSpPr>
          <p:spPr>
            <a:xfrm>
              <a:off x="4530564" y="4899946"/>
              <a:ext cx="3401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effectLst/>
                  <a:cs typeface="Times New Roman"/>
                </a:rPr>
                <a:t>5*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xmlns="" id="{CE545C1A-BB29-4039-B078-65F03D8E624F}"/>
                </a:ext>
              </a:extLst>
            </p:cNvPr>
            <p:cNvSpPr txBox="1"/>
            <p:nvPr/>
          </p:nvSpPr>
          <p:spPr>
            <a:xfrm>
              <a:off x="4525706" y="5186173"/>
              <a:ext cx="3401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effectLst/>
                  <a:cs typeface="Times New Roman"/>
                </a:rPr>
                <a:t>5*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xmlns="" id="{44C5481F-EAB5-4E81-B017-4B04CC10B9C0}"/>
                </a:ext>
              </a:extLst>
            </p:cNvPr>
            <p:cNvSpPr txBox="1"/>
            <p:nvPr/>
          </p:nvSpPr>
          <p:spPr>
            <a:xfrm>
              <a:off x="5536303" y="4815865"/>
              <a:ext cx="3401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effectLst/>
                  <a:cs typeface="Times New Roman"/>
                </a:rPr>
                <a:t>5*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24F561D1-EBDF-4ACC-8856-F0A9D12C6E5E}"/>
                </a:ext>
              </a:extLst>
            </p:cNvPr>
            <p:cNvSpPr txBox="1"/>
            <p:nvPr/>
          </p:nvSpPr>
          <p:spPr>
            <a:xfrm>
              <a:off x="5521774" y="5221204"/>
              <a:ext cx="3401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effectLst/>
                  <a:cs typeface="Times New Roman"/>
                </a:rPr>
                <a:t>5*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xmlns="" id="{6B0320B7-A3D5-4E75-9B83-20861FF7F9BF}"/>
                </a:ext>
              </a:extLst>
            </p:cNvPr>
            <p:cNvSpPr txBox="1"/>
            <p:nvPr/>
          </p:nvSpPr>
          <p:spPr>
            <a:xfrm>
              <a:off x="5001476" y="563880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4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xmlns="" id="{6EA26E26-39D9-4312-A7AE-A2796E9BAB64}"/>
                </a:ext>
              </a:extLst>
            </p:cNvPr>
            <p:cNvSpPr txBox="1"/>
            <p:nvPr/>
          </p:nvSpPr>
          <p:spPr>
            <a:xfrm>
              <a:off x="5431257" y="848320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xmlns="" id="{3F3C8920-26A0-46E8-AD11-5671C77649CD}"/>
                </a:ext>
              </a:extLst>
            </p:cNvPr>
            <p:cNvSpPr txBox="1"/>
            <p:nvPr/>
          </p:nvSpPr>
          <p:spPr>
            <a:xfrm>
              <a:off x="4762895" y="781612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/>
                  <a:cs typeface="Times New Roman"/>
                </a:rPr>
                <a:t>9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xmlns="" id="{3CDC4284-1B77-458F-9BA5-ADBA845A14F3}"/>
                </a:ext>
              </a:extLst>
            </p:cNvPr>
            <p:cNvSpPr txBox="1"/>
            <p:nvPr/>
          </p:nvSpPr>
          <p:spPr>
            <a:xfrm>
              <a:off x="6040079" y="802033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/>
                  <a:cs typeface="Times New Roman"/>
                </a:rPr>
                <a:t>9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xmlns="" id="{4DA9A9F1-488B-4168-BE8B-E0F24DC48E5A}"/>
                </a:ext>
              </a:extLst>
            </p:cNvPr>
            <p:cNvSpPr txBox="1"/>
            <p:nvPr/>
          </p:nvSpPr>
          <p:spPr>
            <a:xfrm>
              <a:off x="5914688" y="721468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/>
                  <a:cs typeface="Times New Roman"/>
                </a:rPr>
                <a:t>9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xmlns="" id="{7A826789-C8B3-421F-8866-F47223E4E023}"/>
                </a:ext>
              </a:extLst>
            </p:cNvPr>
            <p:cNvSpPr txBox="1"/>
            <p:nvPr/>
          </p:nvSpPr>
          <p:spPr>
            <a:xfrm>
              <a:off x="5546607" y="803726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xmlns="" id="{C62106E0-4BF5-4E15-B7EE-3FD68520191C}"/>
                </a:ext>
              </a:extLst>
            </p:cNvPr>
            <p:cNvSpPr txBox="1"/>
            <p:nvPr/>
          </p:nvSpPr>
          <p:spPr>
            <a:xfrm>
              <a:off x="5042854" y="843384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xmlns="" id="{E7AC192C-C6D3-43C5-84F9-F6387D8BDAA4}"/>
                </a:ext>
              </a:extLst>
            </p:cNvPr>
            <p:cNvSpPr txBox="1"/>
            <p:nvPr/>
          </p:nvSpPr>
          <p:spPr>
            <a:xfrm>
              <a:off x="5055072" y="871084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3F2B8254-8CEB-4D21-90C9-720721779F1F}"/>
                </a:ext>
              </a:extLst>
            </p:cNvPr>
            <p:cNvCxnSpPr/>
            <p:nvPr/>
          </p:nvCxnSpPr>
          <p:spPr>
            <a:xfrm>
              <a:off x="5068799" y="9049860"/>
              <a:ext cx="16992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1BA1A196-FF79-4846-828B-DDF891F28A74}"/>
              </a:ext>
            </a:extLst>
          </p:cNvPr>
          <p:cNvSpPr txBox="1"/>
          <p:nvPr/>
        </p:nvSpPr>
        <p:spPr>
          <a:xfrm>
            <a:off x="6317465" y="0"/>
            <a:ext cx="5405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200" dirty="0"/>
              <a:t>2 of 2</a:t>
            </a:r>
          </a:p>
        </p:txBody>
      </p:sp>
    </p:spTree>
    <p:extLst>
      <p:ext uri="{BB962C8B-B14F-4D97-AF65-F5344CB8AC3E}">
        <p14:creationId xmlns:p14="http://schemas.microsoft.com/office/powerpoint/2010/main" val="40501791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</TotalTime>
  <Words>168</Words>
  <Application>Microsoft Macintosh PowerPoint</Application>
  <PresentationFormat>On-screen Show (4:3)</PresentationFormat>
  <Paragraphs>102</Paragraphs>
  <Slides>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Horton Lai</dc:creator>
  <cp:lastModifiedBy>e 17</cp:lastModifiedBy>
  <cp:revision>44</cp:revision>
  <dcterms:created xsi:type="dcterms:W3CDTF">2020-08-22T21:22:56Z</dcterms:created>
  <dcterms:modified xsi:type="dcterms:W3CDTF">2021-01-07T06:20:28Z</dcterms:modified>
</cp:coreProperties>
</file>