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64" r:id="rId2"/>
    <p:sldId id="265" r:id="rId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9271" autoAdjust="0"/>
    <p:restoredTop sz="94660"/>
  </p:normalViewPr>
  <p:slideViewPr>
    <p:cSldViewPr snapToGrid="0">
      <p:cViewPr>
        <p:scale>
          <a:sx n="130" d="100"/>
          <a:sy n="130" d="100"/>
        </p:scale>
        <p:origin x="-536" y="276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87065-80E5-4028-823D-6B7FDFCF18F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15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jpeg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6.wdp"/><Relationship Id="rId20" Type="http://schemas.microsoft.com/office/2007/relationships/hdphoto" Target="../media/hdphoto11.wdp"/><Relationship Id="rId21" Type="http://schemas.openxmlformats.org/officeDocument/2006/relationships/image" Target="../media/image17.png"/><Relationship Id="rId22" Type="http://schemas.microsoft.com/office/2007/relationships/hdphoto" Target="../media/hdphoto12.wdp"/><Relationship Id="rId10" Type="http://schemas.openxmlformats.org/officeDocument/2006/relationships/image" Target="../media/image11.png"/><Relationship Id="rId11" Type="http://schemas.microsoft.com/office/2007/relationships/hdphoto" Target="../media/hdphoto7.wdp"/><Relationship Id="rId12" Type="http://schemas.openxmlformats.org/officeDocument/2006/relationships/image" Target="../media/image12.png"/><Relationship Id="rId13" Type="http://schemas.microsoft.com/office/2007/relationships/hdphoto" Target="../media/hdphoto8.wdp"/><Relationship Id="rId14" Type="http://schemas.openxmlformats.org/officeDocument/2006/relationships/image" Target="../media/image13.jpeg"/><Relationship Id="rId15" Type="http://schemas.openxmlformats.org/officeDocument/2006/relationships/image" Target="../media/image14.png"/><Relationship Id="rId16" Type="http://schemas.microsoft.com/office/2007/relationships/hdphoto" Target="../media/hdphoto9.wdp"/><Relationship Id="rId17" Type="http://schemas.openxmlformats.org/officeDocument/2006/relationships/image" Target="../media/image15.png"/><Relationship Id="rId18" Type="http://schemas.microsoft.com/office/2007/relationships/hdphoto" Target="../media/hdphoto10.wdp"/><Relationship Id="rId1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microsoft.com/office/2007/relationships/hdphoto" Target="../media/hdphoto4.wdp"/><Relationship Id="rId5" Type="http://schemas.openxmlformats.org/officeDocument/2006/relationships/image" Target="../media/image9.png"/><Relationship Id="rId6" Type="http://schemas.microsoft.com/office/2007/relationships/hdphoto" Target="../media/hdphoto5.wdp"/><Relationship Id="rId7" Type="http://schemas.openxmlformats.org/officeDocument/2006/relationships/image" Target="../media/image1.pn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82761" y="893672"/>
            <a:ext cx="2008114" cy="317997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Root hair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Hypodermis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Endodermis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Vascular cylinder (stele)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Pericycle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Pith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Emerging lateral root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Emerged lateral root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743255" y="163284"/>
            <a:ext cx="16871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Lateral Root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Salix</a:t>
            </a:r>
            <a:r>
              <a:rPr lang="en-US" dirty="0">
                <a:latin typeface="+mj-lt"/>
                <a:cs typeface="Times New Roman"/>
              </a:rPr>
              <a:t> (Willow)</a:t>
            </a:r>
            <a:endParaRPr lang="en-US" i="1" dirty="0">
              <a:latin typeface="+mj-lt"/>
              <a:cs typeface="Times New Roma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9A07EB-9719-4B81-ABC4-DBAA9AC6B682}"/>
              </a:ext>
            </a:extLst>
          </p:cNvPr>
          <p:cNvGrpSpPr/>
          <p:nvPr/>
        </p:nvGrpSpPr>
        <p:grpSpPr>
          <a:xfrm>
            <a:off x="5036671" y="4351533"/>
            <a:ext cx="1784915" cy="184723"/>
            <a:chOff x="4724400" y="4218920"/>
            <a:chExt cx="1784915" cy="18472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0BD03D5-1BA5-47C8-9AD7-DA8FC94684A7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A3A1F15-B39C-444C-8DFC-6069E10A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58ED4111-AD6D-495D-91DD-86470BDAC04C}"/>
              </a:ext>
            </a:extLst>
          </p:cNvPr>
          <p:cNvSpPr txBox="1"/>
          <p:nvPr/>
        </p:nvSpPr>
        <p:spPr>
          <a:xfrm>
            <a:off x="4394300" y="4351714"/>
            <a:ext cx="572840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50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1FAA735-BE8C-4D54-9E68-C0939CB96264}"/>
              </a:ext>
            </a:extLst>
          </p:cNvPr>
          <p:cNvSpPr txBox="1"/>
          <p:nvPr/>
        </p:nvSpPr>
        <p:spPr>
          <a:xfrm>
            <a:off x="5085720" y="4047523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E0886AA-3DBB-447F-9417-77C23DF5637D}"/>
              </a:ext>
            </a:extLst>
          </p:cNvPr>
          <p:cNvGrpSpPr/>
          <p:nvPr/>
        </p:nvGrpSpPr>
        <p:grpSpPr>
          <a:xfrm>
            <a:off x="542" y="0"/>
            <a:ext cx="2524016" cy="2499440"/>
            <a:chOff x="542" y="0"/>
            <a:chExt cx="2524016" cy="2499440"/>
          </a:xfrm>
        </p:grpSpPr>
        <p:pic>
          <p:nvPicPr>
            <p:cNvPr id="51" name="Picture 50" descr="A picture containing stone&#10;&#10;Description automatically generated">
              <a:extLst>
                <a:ext uri="{FF2B5EF4-FFF2-40B4-BE49-F238E27FC236}">
                  <a16:creationId xmlns:a16="http://schemas.microsoft.com/office/drawing/2014/main" xmlns="" id="{16D08856-528E-4CCB-B31F-E00170444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3" t="17783" r="23121" b="13645"/>
            <a:stretch/>
          </p:blipFill>
          <p:spPr>
            <a:xfrm>
              <a:off x="542" y="0"/>
              <a:ext cx="2524016" cy="24994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3EA9AA6-9120-4C0B-B645-F23F6CCCAE0C}"/>
                </a:ext>
              </a:extLst>
            </p:cNvPr>
            <p:cNvSpPr txBox="1"/>
            <p:nvPr/>
          </p:nvSpPr>
          <p:spPr>
            <a:xfrm>
              <a:off x="591203" y="50581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D840066-3556-4EF8-B9DD-278CBCFC5C98}"/>
                </a:ext>
              </a:extLst>
            </p:cNvPr>
            <p:cNvSpPr txBox="1"/>
            <p:nvPr/>
          </p:nvSpPr>
          <p:spPr>
            <a:xfrm>
              <a:off x="1682740" y="586567"/>
              <a:ext cx="266103" cy="280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xmlns="" id="{B9B86FC4-29D7-4A07-BB0A-59E0B94C1B85}"/>
                </a:ext>
              </a:extLst>
            </p:cNvPr>
            <p:cNvSpPr/>
            <p:nvPr/>
          </p:nvSpPr>
          <p:spPr>
            <a:xfrm>
              <a:off x="1682740" y="1005402"/>
              <a:ext cx="180000" cy="53547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497D7F4-200B-4134-8E6E-824DA2B3182E}"/>
                </a:ext>
              </a:extLst>
            </p:cNvPr>
            <p:cNvSpPr txBox="1"/>
            <p:nvPr/>
          </p:nvSpPr>
          <p:spPr>
            <a:xfrm>
              <a:off x="1851121" y="113107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C4EB44B7-5594-45A1-A20B-401484671A6F}"/>
                </a:ext>
              </a:extLst>
            </p:cNvPr>
            <p:cNvCxnSpPr>
              <a:cxnSpLocks/>
            </p:cNvCxnSpPr>
            <p:nvPr/>
          </p:nvCxnSpPr>
          <p:spPr>
            <a:xfrm>
              <a:off x="2331405" y="2381946"/>
              <a:ext cx="75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D77B6DA-6001-4B95-9617-DA8CB4077571}"/>
              </a:ext>
            </a:extLst>
          </p:cNvPr>
          <p:cNvGrpSpPr/>
          <p:nvPr/>
        </p:nvGrpSpPr>
        <p:grpSpPr>
          <a:xfrm>
            <a:off x="-1" y="4570236"/>
            <a:ext cx="2524557" cy="2842292"/>
            <a:chOff x="-1" y="4570236"/>
            <a:chExt cx="2524557" cy="284229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C3CF239C-C5F0-4D47-8DC3-AA483824A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7" t="15492" r="22812" b="9152"/>
            <a:stretch/>
          </p:blipFill>
          <p:spPr>
            <a:xfrm>
              <a:off x="-1" y="4570236"/>
              <a:ext cx="2524557" cy="28422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AB0C4B7-C0C2-4D9D-B4E7-7D183C54E866}"/>
                </a:ext>
              </a:extLst>
            </p:cNvPr>
            <p:cNvSpPr txBox="1"/>
            <p:nvPr/>
          </p:nvSpPr>
          <p:spPr>
            <a:xfrm>
              <a:off x="685800" y="627805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14370D4-6AF6-4954-BE6E-CA47B0F04A32}"/>
                </a:ext>
              </a:extLst>
            </p:cNvPr>
            <p:cNvSpPr txBox="1"/>
            <p:nvPr/>
          </p:nvSpPr>
          <p:spPr>
            <a:xfrm>
              <a:off x="1193366" y="50696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xmlns="" id="{AE88F49F-3249-4B98-A169-98B1E81C090D}"/>
                </a:ext>
              </a:extLst>
            </p:cNvPr>
            <p:cNvSpPr/>
            <p:nvPr/>
          </p:nvSpPr>
          <p:spPr>
            <a:xfrm>
              <a:off x="1659450" y="5593072"/>
              <a:ext cx="180000" cy="489304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0C89768-55A4-44F2-9075-B027305442F0}"/>
                </a:ext>
              </a:extLst>
            </p:cNvPr>
            <p:cNvSpPr txBox="1"/>
            <p:nvPr/>
          </p:nvSpPr>
          <p:spPr>
            <a:xfrm>
              <a:off x="1812225" y="57094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1A4CC02F-95D1-496A-8C12-E10EA127DC99}"/>
                </a:ext>
              </a:extLst>
            </p:cNvPr>
            <p:cNvCxnSpPr/>
            <p:nvPr/>
          </p:nvCxnSpPr>
          <p:spPr>
            <a:xfrm>
              <a:off x="2360967" y="7315200"/>
              <a:ext cx="79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48E4951-9F47-4690-9794-5CDB87321E94}"/>
              </a:ext>
            </a:extLst>
          </p:cNvPr>
          <p:cNvGrpSpPr/>
          <p:nvPr/>
        </p:nvGrpSpPr>
        <p:grpSpPr>
          <a:xfrm>
            <a:off x="2654814" y="-2"/>
            <a:ext cx="1671884" cy="2483644"/>
            <a:chOff x="2654814" y="-2"/>
            <a:chExt cx="1671884" cy="24836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984A43D-6C4F-419A-9EBA-EC8651B46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10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85" t="20570" r="11326" b="16073"/>
            <a:stretch/>
          </p:blipFill>
          <p:spPr>
            <a:xfrm rot="10800000">
              <a:off x="2654814" y="-2"/>
              <a:ext cx="1671884" cy="2483644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3217CBBF-4224-40A9-8F82-82123C813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5746" y="604740"/>
              <a:ext cx="175875" cy="4387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A6FBAA9-6A57-4C7B-A0C4-2A6303DC6D6C}"/>
                </a:ext>
              </a:extLst>
            </p:cNvPr>
            <p:cNvSpPr txBox="1"/>
            <p:nvPr/>
          </p:nvSpPr>
          <p:spPr>
            <a:xfrm>
              <a:off x="2720278" y="503417"/>
              <a:ext cx="265496" cy="279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089CBF79-0B78-4802-A272-ADEDDF92C471}"/>
                </a:ext>
              </a:extLst>
            </p:cNvPr>
            <p:cNvCxnSpPr>
              <a:cxnSpLocks/>
            </p:cNvCxnSpPr>
            <p:nvPr/>
          </p:nvCxnSpPr>
          <p:spPr>
            <a:xfrm>
              <a:off x="2832428" y="1185365"/>
              <a:ext cx="20598" cy="18623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C566A60-58DF-406F-BA6C-6895C2BCBC4C}"/>
                </a:ext>
              </a:extLst>
            </p:cNvPr>
            <p:cNvSpPr txBox="1"/>
            <p:nvPr/>
          </p:nvSpPr>
          <p:spPr>
            <a:xfrm>
              <a:off x="2688078" y="978918"/>
              <a:ext cx="265496" cy="279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D89AFBE-D132-425F-82AD-DBE2083A8094}"/>
                </a:ext>
              </a:extLst>
            </p:cNvPr>
            <p:cNvSpPr txBox="1"/>
            <p:nvPr/>
          </p:nvSpPr>
          <p:spPr>
            <a:xfrm>
              <a:off x="4041752" y="1250739"/>
              <a:ext cx="265496" cy="279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78754B39-CAD1-4B6C-A10A-652D401B6F46}"/>
                </a:ext>
              </a:extLst>
            </p:cNvPr>
            <p:cNvCxnSpPr>
              <a:cxnSpLocks/>
            </p:cNvCxnSpPr>
            <p:nvPr/>
          </p:nvCxnSpPr>
          <p:spPr>
            <a:xfrm>
              <a:off x="2953574" y="2034113"/>
              <a:ext cx="430296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281F5B2B-D129-4959-82BF-D5C17AC22969}"/>
                </a:ext>
              </a:extLst>
            </p:cNvPr>
            <p:cNvSpPr txBox="1"/>
            <p:nvPr/>
          </p:nvSpPr>
          <p:spPr>
            <a:xfrm>
              <a:off x="2768726" y="1903674"/>
              <a:ext cx="265496" cy="279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83BCED2D-FFAB-489D-82F2-B9B603CF3D30}"/>
                </a:ext>
              </a:extLst>
            </p:cNvPr>
            <p:cNvCxnSpPr/>
            <p:nvPr/>
          </p:nvCxnSpPr>
          <p:spPr>
            <a:xfrm>
              <a:off x="3356306" y="2388296"/>
              <a:ext cx="8712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5F3409F-FAC5-4491-AE50-B355949E2047}"/>
              </a:ext>
            </a:extLst>
          </p:cNvPr>
          <p:cNvGrpSpPr/>
          <p:nvPr/>
        </p:nvGrpSpPr>
        <p:grpSpPr>
          <a:xfrm>
            <a:off x="-10490" y="2599474"/>
            <a:ext cx="4337212" cy="1839429"/>
            <a:chOff x="-10490" y="2599474"/>
            <a:chExt cx="4337212" cy="1839429"/>
          </a:xfrm>
        </p:grpSpPr>
        <p:pic>
          <p:nvPicPr>
            <p:cNvPr id="3" name="Picture 2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9B4DF60B-0075-4E4C-95DE-6470E3492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8" t="30745" r="13084" b="23729"/>
            <a:stretch/>
          </p:blipFill>
          <p:spPr>
            <a:xfrm>
              <a:off x="-1" y="2624152"/>
              <a:ext cx="4326723" cy="181475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F5B9C4E-A9D2-4926-BAD9-3AF808C50E19}"/>
                </a:ext>
              </a:extLst>
            </p:cNvPr>
            <p:cNvSpPr txBox="1"/>
            <p:nvPr/>
          </p:nvSpPr>
          <p:spPr>
            <a:xfrm>
              <a:off x="1207834" y="341155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E790EF2-4E86-48C8-A0A5-F19E7C5E346D}"/>
                </a:ext>
              </a:extLst>
            </p:cNvPr>
            <p:cNvSpPr txBox="1"/>
            <p:nvPr/>
          </p:nvSpPr>
          <p:spPr>
            <a:xfrm>
              <a:off x="2365130" y="2794431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27CCCA25-F4E4-473C-A609-7B911FE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167217" y="2794431"/>
              <a:ext cx="173203" cy="17440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65CFDA84-3CBC-414E-8E77-CF59D9C1983E}"/>
                </a:ext>
              </a:extLst>
            </p:cNvPr>
            <p:cNvSpPr txBox="1"/>
            <p:nvPr/>
          </p:nvSpPr>
          <p:spPr>
            <a:xfrm>
              <a:off x="-10490" y="2599474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6BCE431-FCCD-4BA7-BF1A-9E50D60AD3A0}"/>
                </a:ext>
              </a:extLst>
            </p:cNvPr>
            <p:cNvSpPr txBox="1"/>
            <p:nvPr/>
          </p:nvSpPr>
          <p:spPr>
            <a:xfrm>
              <a:off x="2938051" y="3484962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61AC8922-4ACD-4D56-8DFD-4E9CBBFAFD59}"/>
                </a:ext>
              </a:extLst>
            </p:cNvPr>
            <p:cNvSpPr txBox="1"/>
            <p:nvPr/>
          </p:nvSpPr>
          <p:spPr>
            <a:xfrm>
              <a:off x="3279780" y="30188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5CB2C5C1-B898-422E-BD7F-A1DC77599E48}"/>
                </a:ext>
              </a:extLst>
            </p:cNvPr>
            <p:cNvSpPr txBox="1"/>
            <p:nvPr/>
          </p:nvSpPr>
          <p:spPr>
            <a:xfrm>
              <a:off x="3330754" y="3829559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F1716DF3-ADF4-47E0-9A3B-98562B840B4F}"/>
                </a:ext>
              </a:extLst>
            </p:cNvPr>
            <p:cNvSpPr txBox="1"/>
            <p:nvPr/>
          </p:nvSpPr>
          <p:spPr>
            <a:xfrm>
              <a:off x="3730413" y="3395080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89D42177-F291-478F-B3D7-39971A22873D}"/>
                </a:ext>
              </a:extLst>
            </p:cNvPr>
            <p:cNvSpPr txBox="1"/>
            <p:nvPr/>
          </p:nvSpPr>
          <p:spPr>
            <a:xfrm>
              <a:off x="3555806" y="36999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7C237889-C193-409F-BA48-863DDAA5FCB4}"/>
                </a:ext>
              </a:extLst>
            </p:cNvPr>
            <p:cNvSpPr txBox="1"/>
            <p:nvPr/>
          </p:nvSpPr>
          <p:spPr>
            <a:xfrm>
              <a:off x="3610775" y="30808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17199537-7FE6-48A3-B904-58C15DABBEA0}"/>
                </a:ext>
              </a:extLst>
            </p:cNvPr>
            <p:cNvSpPr txBox="1"/>
            <p:nvPr/>
          </p:nvSpPr>
          <p:spPr>
            <a:xfrm>
              <a:off x="2986740" y="31093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A88B4D5B-A402-485E-84FF-FD241E5E193F}"/>
                </a:ext>
              </a:extLst>
            </p:cNvPr>
            <p:cNvSpPr txBox="1"/>
            <p:nvPr/>
          </p:nvSpPr>
          <p:spPr>
            <a:xfrm>
              <a:off x="3048105" y="36732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04570FFF-50D6-4C06-810F-DAF9445C197D}"/>
                </a:ext>
              </a:extLst>
            </p:cNvPr>
            <p:cNvSpPr txBox="1"/>
            <p:nvPr/>
          </p:nvSpPr>
          <p:spPr>
            <a:xfrm>
              <a:off x="3279780" y="343637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759765EC-2B3F-497E-8245-50F45037E624}"/>
                </a:ext>
              </a:extLst>
            </p:cNvPr>
            <p:cNvCxnSpPr/>
            <p:nvPr/>
          </p:nvCxnSpPr>
          <p:spPr>
            <a:xfrm>
              <a:off x="3994721" y="4343400"/>
              <a:ext cx="21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E4A0F2A-1D4E-4B5A-AFFE-3B6A437DA0BC}"/>
              </a:ext>
            </a:extLst>
          </p:cNvPr>
          <p:cNvGrpSpPr/>
          <p:nvPr/>
        </p:nvGrpSpPr>
        <p:grpSpPr>
          <a:xfrm>
            <a:off x="2654815" y="4570236"/>
            <a:ext cx="4203185" cy="2846142"/>
            <a:chOff x="2654815" y="4570236"/>
            <a:chExt cx="4203185" cy="2846142"/>
          </a:xfrm>
        </p:grpSpPr>
        <p:pic>
          <p:nvPicPr>
            <p:cNvPr id="6" name="Picture 5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BE199AAE-738E-4B20-AEFE-BDD915DAB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57" t="34559" r="9560" b="24197"/>
            <a:stretch/>
          </p:blipFill>
          <p:spPr>
            <a:xfrm>
              <a:off x="2654815" y="4570236"/>
              <a:ext cx="4203185" cy="284614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FBF4ADB-B025-413B-9337-488BC8DF4001}"/>
                </a:ext>
              </a:extLst>
            </p:cNvPr>
            <p:cNvSpPr txBox="1"/>
            <p:nvPr/>
          </p:nvSpPr>
          <p:spPr>
            <a:xfrm>
              <a:off x="2809118" y="58549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67A19CD-F731-4CDF-A2C7-D6388C97BD2C}"/>
                </a:ext>
              </a:extLst>
            </p:cNvPr>
            <p:cNvSpPr txBox="1"/>
            <p:nvPr/>
          </p:nvSpPr>
          <p:spPr>
            <a:xfrm>
              <a:off x="3660299" y="46953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896B5D4-6CBF-441B-B2BE-257A03915B10}"/>
                </a:ext>
              </a:extLst>
            </p:cNvPr>
            <p:cNvSpPr txBox="1"/>
            <p:nvPr/>
          </p:nvSpPr>
          <p:spPr>
            <a:xfrm>
              <a:off x="6403896" y="49958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EE66FEEE-07B8-43BA-B143-2ACAC19E1A6E}"/>
                </a:ext>
              </a:extLst>
            </p:cNvPr>
            <p:cNvSpPr txBox="1"/>
            <p:nvPr/>
          </p:nvSpPr>
          <p:spPr>
            <a:xfrm>
              <a:off x="6512290" y="53279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80872C7D-E158-47CF-BA97-16E5B1459E4A}"/>
                </a:ext>
              </a:extLst>
            </p:cNvPr>
            <p:cNvSpPr txBox="1"/>
            <p:nvPr/>
          </p:nvSpPr>
          <p:spPr>
            <a:xfrm>
              <a:off x="4591875" y="58549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C5558DC6-40C2-4140-AE45-3CB42379456C}"/>
                </a:ext>
              </a:extLst>
            </p:cNvPr>
            <p:cNvSpPr txBox="1"/>
            <p:nvPr/>
          </p:nvSpPr>
          <p:spPr>
            <a:xfrm>
              <a:off x="5699143" y="54514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3D6BC2B3-F97B-403F-B435-B589EAFE27AD}"/>
                </a:ext>
              </a:extLst>
            </p:cNvPr>
            <p:cNvSpPr txBox="1"/>
            <p:nvPr/>
          </p:nvSpPr>
          <p:spPr>
            <a:xfrm>
              <a:off x="5637821" y="641162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AC7D3F1C-E477-4DC1-B73A-F39A6AFC8F75}"/>
                </a:ext>
              </a:extLst>
            </p:cNvPr>
            <p:cNvSpPr txBox="1"/>
            <p:nvPr/>
          </p:nvSpPr>
          <p:spPr>
            <a:xfrm>
              <a:off x="4747216" y="644472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B585B75-B6F8-4D2F-A1ED-73DD72DB3202}"/>
                </a:ext>
              </a:extLst>
            </p:cNvPr>
            <p:cNvSpPr txBox="1"/>
            <p:nvPr/>
          </p:nvSpPr>
          <p:spPr>
            <a:xfrm>
              <a:off x="4738483" y="53506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C5E9DC2-31F3-4A0A-99C1-55BA97E2CD12}"/>
                </a:ext>
              </a:extLst>
            </p:cNvPr>
            <p:cNvSpPr txBox="1"/>
            <p:nvPr/>
          </p:nvSpPr>
          <p:spPr>
            <a:xfrm>
              <a:off x="5209709" y="526888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02E673EE-F7FC-47D4-9482-912292A86271}"/>
                </a:ext>
              </a:extLst>
            </p:cNvPr>
            <p:cNvSpPr txBox="1"/>
            <p:nvPr/>
          </p:nvSpPr>
          <p:spPr>
            <a:xfrm>
              <a:off x="5769428" y="599672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7239433A-FAED-4BE5-B741-91B980DF3014}"/>
                </a:ext>
              </a:extLst>
            </p:cNvPr>
            <p:cNvSpPr txBox="1"/>
            <p:nvPr/>
          </p:nvSpPr>
          <p:spPr>
            <a:xfrm>
              <a:off x="5189034" y="656389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4417351C-6B75-471C-B733-C7D3322C6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2785" y="5156405"/>
              <a:ext cx="257213" cy="18246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20696528-4C96-455D-9A42-E4E145D36D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6275" y="5489129"/>
              <a:ext cx="281259" cy="15863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CB1CC8A2-2C89-462A-A1C6-426D1BF111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0259" y="6057722"/>
              <a:ext cx="367275" cy="8022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xmlns="" id="{B707A4E4-CC54-4E4B-B260-941D7497F9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9880" y="6057722"/>
              <a:ext cx="387654" cy="17781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CCE89AEF-89D5-4891-BA7C-A4C10305C0EE}"/>
                </a:ext>
              </a:extLst>
            </p:cNvPr>
            <p:cNvSpPr txBox="1"/>
            <p:nvPr/>
          </p:nvSpPr>
          <p:spPr>
            <a:xfrm>
              <a:off x="6502556" y="592393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187252BA-1362-4349-AFD4-E0738812A46C}"/>
                </a:ext>
              </a:extLst>
            </p:cNvPr>
            <p:cNvSpPr txBox="1"/>
            <p:nvPr/>
          </p:nvSpPr>
          <p:spPr>
            <a:xfrm>
              <a:off x="5172765" y="590724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42413B4F-37C7-42E7-9D93-E59F450C1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9238" y="5971841"/>
              <a:ext cx="321149" cy="4796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1197E781-8BFC-4851-AFFE-427549747FEC}"/>
                </a:ext>
              </a:extLst>
            </p:cNvPr>
            <p:cNvCxnSpPr>
              <a:cxnSpLocks/>
            </p:cNvCxnSpPr>
            <p:nvPr/>
          </p:nvCxnSpPr>
          <p:spPr>
            <a:xfrm>
              <a:off x="4049308" y="6019800"/>
              <a:ext cx="305387" cy="3547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62146E07-F398-4BB2-BCAB-84242DE00B6B}"/>
                </a:ext>
              </a:extLst>
            </p:cNvPr>
            <p:cNvSpPr txBox="1"/>
            <p:nvPr/>
          </p:nvSpPr>
          <p:spPr>
            <a:xfrm>
              <a:off x="3783016" y="588115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6D2CBB8F-D9BE-4D79-B765-181312D757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27545" y="6938978"/>
              <a:ext cx="20450" cy="24313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xmlns="" id="{EE51D21A-F0A9-423C-B989-A0CB384515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5139" y="6979702"/>
              <a:ext cx="82856" cy="2024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E504B18D-ACEF-4A7C-86C8-16C21142784C}"/>
                </a:ext>
              </a:extLst>
            </p:cNvPr>
            <p:cNvSpPr txBox="1"/>
            <p:nvPr/>
          </p:nvSpPr>
          <p:spPr>
            <a:xfrm>
              <a:off x="5298859" y="711453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xmlns="" id="{7CC639E2-6D7A-42A0-8BA6-CAB7142D01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8405" y="4820915"/>
              <a:ext cx="54618" cy="31347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xmlns="" id="{0CE700A8-C596-4ED5-9600-4DCC03953113}"/>
                </a:ext>
              </a:extLst>
            </p:cNvPr>
            <p:cNvCxnSpPr>
              <a:cxnSpLocks/>
            </p:cNvCxnSpPr>
            <p:nvPr/>
          </p:nvCxnSpPr>
          <p:spPr>
            <a:xfrm>
              <a:off x="5402866" y="4820915"/>
              <a:ext cx="17103" cy="31347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428E49D1-B5BF-4E1D-81F4-C132AE9E9DB9}"/>
                </a:ext>
              </a:extLst>
            </p:cNvPr>
            <p:cNvSpPr txBox="1"/>
            <p:nvPr/>
          </p:nvSpPr>
          <p:spPr>
            <a:xfrm>
              <a:off x="5234973" y="459162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18BDC472-3ACA-4F01-89F4-6B3FE044ECC0}"/>
                </a:ext>
              </a:extLst>
            </p:cNvPr>
            <p:cNvSpPr txBox="1"/>
            <p:nvPr/>
          </p:nvSpPr>
          <p:spPr>
            <a:xfrm>
              <a:off x="4328661" y="464251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xmlns="" id="{19328784-000A-44B3-BBFD-9FCE6E35D0F1}"/>
                </a:ext>
              </a:extLst>
            </p:cNvPr>
            <p:cNvCxnSpPr>
              <a:cxnSpLocks/>
            </p:cNvCxnSpPr>
            <p:nvPr/>
          </p:nvCxnSpPr>
          <p:spPr>
            <a:xfrm>
              <a:off x="4491789" y="4833849"/>
              <a:ext cx="136583" cy="23797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5003A8C9-EF13-4B19-9269-8C9CE03C2B9B}"/>
                </a:ext>
              </a:extLst>
            </p:cNvPr>
            <p:cNvSpPr txBox="1"/>
            <p:nvPr/>
          </p:nvSpPr>
          <p:spPr>
            <a:xfrm>
              <a:off x="4070922" y="49706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E7B5F7DF-8B63-4CC2-8E0C-FBBF3ED672B6}"/>
                </a:ext>
              </a:extLst>
            </p:cNvPr>
            <p:cNvCxnSpPr>
              <a:cxnSpLocks/>
            </p:cNvCxnSpPr>
            <p:nvPr/>
          </p:nvCxnSpPr>
          <p:spPr>
            <a:xfrm>
              <a:off x="4246750" y="5132024"/>
              <a:ext cx="238884" cy="13555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3CD7FF5E-46C9-4930-8864-E1D882EABE4B}"/>
                </a:ext>
              </a:extLst>
            </p:cNvPr>
            <p:cNvSpPr txBox="1"/>
            <p:nvPr/>
          </p:nvSpPr>
          <p:spPr>
            <a:xfrm>
              <a:off x="6393707" y="67217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xmlns="" id="{882C3A01-86E9-4D9C-89C7-FD49A4A965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0322" y="6702395"/>
              <a:ext cx="141052" cy="12211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E88C55A2-E957-415F-AC7C-9AFF94CC646C}"/>
                </a:ext>
              </a:extLst>
            </p:cNvPr>
            <p:cNvSpPr txBox="1"/>
            <p:nvPr/>
          </p:nvSpPr>
          <p:spPr>
            <a:xfrm>
              <a:off x="6049064" y="69979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40775CC9-2C73-460E-BEFF-9DE76F1F57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49064" y="6899140"/>
              <a:ext cx="102686" cy="18384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183760B2-D76F-4DD6-BC64-DC53F73CF8C0}"/>
                </a:ext>
              </a:extLst>
            </p:cNvPr>
            <p:cNvCxnSpPr/>
            <p:nvPr/>
          </p:nvCxnSpPr>
          <p:spPr>
            <a:xfrm>
              <a:off x="6330322" y="7315200"/>
              <a:ext cx="3816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E1F58DA-2E75-4B35-BE0E-BCB9D42B85A5}"/>
              </a:ext>
            </a:extLst>
          </p:cNvPr>
          <p:cNvGrpSpPr/>
          <p:nvPr/>
        </p:nvGrpSpPr>
        <p:grpSpPr>
          <a:xfrm>
            <a:off x="0" y="7545978"/>
            <a:ext cx="6858000" cy="1642914"/>
            <a:chOff x="0" y="7545978"/>
            <a:chExt cx="6858000" cy="1642914"/>
          </a:xfrm>
        </p:grpSpPr>
        <p:pic>
          <p:nvPicPr>
            <p:cNvPr id="4" name="Picture 3" descr="A close up of a mans face&#10;&#10;Description automatically generated">
              <a:extLst>
                <a:ext uri="{FF2B5EF4-FFF2-40B4-BE49-F238E27FC236}">
                  <a16:creationId xmlns:a16="http://schemas.microsoft.com/office/drawing/2014/main" xmlns="" id="{6EA4D0A5-1786-4915-BA54-3BAF278C5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7" t="33893" r="4958" b="26565"/>
            <a:stretch/>
          </p:blipFill>
          <p:spPr>
            <a:xfrm>
              <a:off x="0" y="7545978"/>
              <a:ext cx="6858000" cy="164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89B3772-4DE9-4D99-BB87-0190CB7A80BA}"/>
                </a:ext>
              </a:extLst>
            </p:cNvPr>
            <p:cNvSpPr txBox="1"/>
            <p:nvPr/>
          </p:nvSpPr>
          <p:spPr>
            <a:xfrm>
              <a:off x="3179712" y="823088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4A579CF-4B4C-4C68-BF55-9684A0A45E41}"/>
                </a:ext>
              </a:extLst>
            </p:cNvPr>
            <p:cNvSpPr txBox="1"/>
            <p:nvPr/>
          </p:nvSpPr>
          <p:spPr>
            <a:xfrm>
              <a:off x="6237234" y="82954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52378C4D-D642-4F71-9484-43DCA3C2C7EB}"/>
                </a:ext>
              </a:extLst>
            </p:cNvPr>
            <p:cNvSpPr txBox="1"/>
            <p:nvPr/>
          </p:nvSpPr>
          <p:spPr>
            <a:xfrm>
              <a:off x="4678510" y="821672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8C29110D-9417-4813-BAE4-9F5AA5D1DE12}"/>
                </a:ext>
              </a:extLst>
            </p:cNvPr>
            <p:cNvSpPr txBox="1"/>
            <p:nvPr/>
          </p:nvSpPr>
          <p:spPr>
            <a:xfrm>
              <a:off x="5075944" y="77817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D72991E4-00DC-404C-9240-8CA2F8055584}"/>
                </a:ext>
              </a:extLst>
            </p:cNvPr>
            <p:cNvSpPr txBox="1"/>
            <p:nvPr/>
          </p:nvSpPr>
          <p:spPr>
            <a:xfrm>
              <a:off x="5062076" y="86367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94BC5BA7-CCB5-439B-99F6-2B04FEC37484}"/>
                </a:ext>
              </a:extLst>
            </p:cNvPr>
            <p:cNvSpPr txBox="1"/>
            <p:nvPr/>
          </p:nvSpPr>
          <p:spPr>
            <a:xfrm>
              <a:off x="5409732" y="82680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4CC1BE9A-4D9C-4F4C-A30B-13C389FD462B}"/>
                </a:ext>
              </a:extLst>
            </p:cNvPr>
            <p:cNvSpPr txBox="1"/>
            <p:nvPr/>
          </p:nvSpPr>
          <p:spPr>
            <a:xfrm>
              <a:off x="4777411" y="85275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E6E013F8-4528-448A-A56D-99252390F496}"/>
                </a:ext>
              </a:extLst>
            </p:cNvPr>
            <p:cNvSpPr txBox="1"/>
            <p:nvPr/>
          </p:nvSpPr>
          <p:spPr>
            <a:xfrm>
              <a:off x="4827326" y="78348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09831D04-4F45-40FB-A84B-E78832EC4986}"/>
                </a:ext>
              </a:extLst>
            </p:cNvPr>
            <p:cNvSpPr txBox="1"/>
            <p:nvPr/>
          </p:nvSpPr>
          <p:spPr>
            <a:xfrm>
              <a:off x="5391219" y="79686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982D3F82-B7C3-4F59-8F6A-3C257AE8707E}"/>
                </a:ext>
              </a:extLst>
            </p:cNvPr>
            <p:cNvSpPr txBox="1"/>
            <p:nvPr/>
          </p:nvSpPr>
          <p:spPr>
            <a:xfrm>
              <a:off x="5316388" y="85385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FE4308CA-D406-4E72-8BCD-C951F8F8DFF1}"/>
                </a:ext>
              </a:extLst>
            </p:cNvPr>
            <p:cNvSpPr txBox="1"/>
            <p:nvPr/>
          </p:nvSpPr>
          <p:spPr>
            <a:xfrm>
              <a:off x="5011994" y="821672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6D16FF6E-A62C-4DB9-A541-4CCB0552C594}"/>
                </a:ext>
              </a:extLst>
            </p:cNvPr>
            <p:cNvCxnSpPr/>
            <p:nvPr/>
          </p:nvCxnSpPr>
          <p:spPr>
            <a:xfrm>
              <a:off x="6512290" y="9067800"/>
              <a:ext cx="23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AD0984C9-3DA4-46DA-8AA6-F2BC2165555D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2</a:t>
            </a:r>
          </a:p>
        </p:txBody>
      </p: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FB0FC2E-D5E7-4DE8-979D-389A49EE5644}"/>
              </a:ext>
            </a:extLst>
          </p:cNvPr>
          <p:cNvGrpSpPr/>
          <p:nvPr/>
        </p:nvGrpSpPr>
        <p:grpSpPr>
          <a:xfrm>
            <a:off x="1896575" y="924"/>
            <a:ext cx="2413163" cy="1825723"/>
            <a:chOff x="1896575" y="924"/>
            <a:chExt cx="2413163" cy="1825723"/>
          </a:xfrm>
        </p:grpSpPr>
        <p:pic>
          <p:nvPicPr>
            <p:cNvPr id="179" name="Picture 178" descr="A picture containing table, sitting, standing&#10;&#10;Description automatically generated">
              <a:extLst>
                <a:ext uri="{FF2B5EF4-FFF2-40B4-BE49-F238E27FC236}">
                  <a16:creationId xmlns:a16="http://schemas.microsoft.com/office/drawing/2014/main" xmlns="" id="{0F48E99C-BE8E-4E74-8FBA-A0DFD5276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"/>
            <a:stretch/>
          </p:blipFill>
          <p:spPr>
            <a:xfrm>
              <a:off x="1896575" y="924"/>
              <a:ext cx="2413163" cy="1825723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81D24AAF-20A8-4974-9D3A-44BBE8CF47E9}"/>
                </a:ext>
              </a:extLst>
            </p:cNvPr>
            <p:cNvSpPr txBox="1"/>
            <p:nvPr/>
          </p:nvSpPr>
          <p:spPr>
            <a:xfrm>
              <a:off x="3283270" y="8386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xmlns="" id="{B767ED34-ACE9-4481-A243-82881E8860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2608" y="1160219"/>
              <a:ext cx="109629" cy="20289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F7366DF3-1BDA-4B4A-8BD4-6994FDBAD829}"/>
                </a:ext>
              </a:extLst>
            </p:cNvPr>
            <p:cNvSpPr txBox="1"/>
            <p:nvPr/>
          </p:nvSpPr>
          <p:spPr>
            <a:xfrm>
              <a:off x="3910721" y="13237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xmlns="" id="{0DFBE479-235B-4B9C-81A4-8C91E6BB2197}"/>
                </a:ext>
              </a:extLst>
            </p:cNvPr>
            <p:cNvSpPr txBox="1"/>
            <p:nvPr/>
          </p:nvSpPr>
          <p:spPr>
            <a:xfrm>
              <a:off x="2453605" y="5523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xmlns="" id="{FFE0291F-4875-4381-B4F7-695279A1464E}"/>
                </a:ext>
              </a:extLst>
            </p:cNvPr>
            <p:cNvCxnSpPr>
              <a:cxnSpLocks/>
            </p:cNvCxnSpPr>
            <p:nvPr/>
          </p:nvCxnSpPr>
          <p:spPr>
            <a:xfrm>
              <a:off x="2627641" y="704735"/>
              <a:ext cx="205275" cy="9712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xmlns="" id="{A3B5EF09-6EDA-4715-BF0D-59DA2804ED0A}"/>
                </a:ext>
              </a:extLst>
            </p:cNvPr>
            <p:cNvSpPr txBox="1"/>
            <p:nvPr/>
          </p:nvSpPr>
          <p:spPr>
            <a:xfrm>
              <a:off x="2265170" y="9549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8A131F0E-DD19-419E-BB96-D96B9C1E9FBC}"/>
                </a:ext>
              </a:extLst>
            </p:cNvPr>
            <p:cNvCxnSpPr/>
            <p:nvPr/>
          </p:nvCxnSpPr>
          <p:spPr>
            <a:xfrm>
              <a:off x="3414877" y="1731630"/>
              <a:ext cx="799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86D7624-6608-4266-BC69-C47BD0B854E1}"/>
              </a:ext>
            </a:extLst>
          </p:cNvPr>
          <p:cNvGrpSpPr/>
          <p:nvPr/>
        </p:nvGrpSpPr>
        <p:grpSpPr>
          <a:xfrm>
            <a:off x="1898336" y="1948984"/>
            <a:ext cx="2411402" cy="1825200"/>
            <a:chOff x="1898336" y="1948984"/>
            <a:chExt cx="2411402" cy="1825200"/>
          </a:xfrm>
        </p:grpSpPr>
        <p:pic>
          <p:nvPicPr>
            <p:cNvPr id="167" name="Picture 166" descr="A close up of a tree&#10;&#10;Description automatically generated">
              <a:extLst>
                <a:ext uri="{FF2B5EF4-FFF2-40B4-BE49-F238E27FC236}">
                  <a16:creationId xmlns:a16="http://schemas.microsoft.com/office/drawing/2014/main" xmlns="" id="{3BC5209D-20D6-4663-BCE3-121A6DC08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" r="1"/>
            <a:stretch/>
          </p:blipFill>
          <p:spPr>
            <a:xfrm>
              <a:off x="1898336" y="1948984"/>
              <a:ext cx="2411402" cy="1825200"/>
            </a:xfrm>
            <a:prstGeom prst="rect">
              <a:avLst/>
            </a:prstGeom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0B5BEB66-F48B-49C0-B321-E40AB0F67138}"/>
                </a:ext>
              </a:extLst>
            </p:cNvPr>
            <p:cNvSpPr txBox="1"/>
            <p:nvPr/>
          </p:nvSpPr>
          <p:spPr>
            <a:xfrm>
              <a:off x="3555094" y="25785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25117151-9E12-43E1-B494-C65CCCD789E8}"/>
                </a:ext>
              </a:extLst>
            </p:cNvPr>
            <p:cNvSpPr txBox="1"/>
            <p:nvPr/>
          </p:nvSpPr>
          <p:spPr>
            <a:xfrm>
              <a:off x="2007011" y="24631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84D31D75-E46B-443A-A08D-9C76D5E9CB67}"/>
                </a:ext>
              </a:extLst>
            </p:cNvPr>
            <p:cNvSpPr txBox="1"/>
            <p:nvPr/>
          </p:nvSpPr>
          <p:spPr>
            <a:xfrm>
              <a:off x="2601750" y="34124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DB24CE01-4B2D-46C5-B5D2-B8DE94B499C5}"/>
                </a:ext>
              </a:extLst>
            </p:cNvPr>
            <p:cNvSpPr txBox="1"/>
            <p:nvPr/>
          </p:nvSpPr>
          <p:spPr>
            <a:xfrm>
              <a:off x="3928872" y="325473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xmlns="" id="{CB29E218-3CE5-499C-B7AA-FA1662159D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4832" y="3497495"/>
              <a:ext cx="170357" cy="11935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xmlns="" id="{307693A1-C453-4137-88AC-30E10142F2EE}"/>
                </a:ext>
              </a:extLst>
            </p:cNvPr>
            <p:cNvSpPr txBox="1"/>
            <p:nvPr/>
          </p:nvSpPr>
          <p:spPr>
            <a:xfrm>
              <a:off x="2285460" y="33390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xmlns="" id="{B402289F-0BB0-4717-821A-D63C78619D7E}"/>
                </a:ext>
              </a:extLst>
            </p:cNvPr>
            <p:cNvCxnSpPr>
              <a:cxnSpLocks/>
            </p:cNvCxnSpPr>
            <p:nvPr/>
          </p:nvCxnSpPr>
          <p:spPr>
            <a:xfrm>
              <a:off x="2513274" y="2578534"/>
              <a:ext cx="189796" cy="766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8E5E1EF7-1AB1-44EC-B125-AE5453DC96AD}"/>
                </a:ext>
              </a:extLst>
            </p:cNvPr>
            <p:cNvSpPr txBox="1"/>
            <p:nvPr/>
          </p:nvSpPr>
          <p:spPr>
            <a:xfrm>
              <a:off x="2329454" y="24135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ACE38965-2616-4715-A6D8-39A22384660C}"/>
                </a:ext>
              </a:extLst>
            </p:cNvPr>
            <p:cNvCxnSpPr/>
            <p:nvPr/>
          </p:nvCxnSpPr>
          <p:spPr>
            <a:xfrm>
              <a:off x="3416638" y="3670360"/>
              <a:ext cx="799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4435734" y="1120900"/>
            <a:ext cx="2295372" cy="185037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Root hair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Vascular cylinder (stele)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Reticulate 2° wall thickening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Emerging lateral root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Emerged lateral root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730581" y="255973"/>
            <a:ext cx="17065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Lateral Root</a:t>
            </a:r>
          </a:p>
          <a:p>
            <a:pPr algn="ctr"/>
            <a:r>
              <a:rPr lang="en-US" i="1" dirty="0" err="1">
                <a:latin typeface="+mj-lt"/>
                <a:cs typeface="Times New Roman"/>
              </a:rPr>
              <a:t>Zea</a:t>
            </a:r>
            <a:r>
              <a:rPr lang="en-US" i="1" dirty="0">
                <a:latin typeface="+mj-lt"/>
                <a:cs typeface="Times New Roman"/>
              </a:rPr>
              <a:t> mays</a:t>
            </a:r>
            <a:r>
              <a:rPr lang="en-US" dirty="0">
                <a:latin typeface="+mj-lt"/>
                <a:cs typeface="Times New Roman"/>
              </a:rPr>
              <a:t> (Corn)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1FA9BBF0-E152-4EB4-A01E-738A845E9B1B}"/>
              </a:ext>
            </a:extLst>
          </p:cNvPr>
          <p:cNvGrpSpPr/>
          <p:nvPr/>
        </p:nvGrpSpPr>
        <p:grpSpPr>
          <a:xfrm>
            <a:off x="5018597" y="3672461"/>
            <a:ext cx="1784915" cy="184723"/>
            <a:chOff x="4724400" y="4218920"/>
            <a:chExt cx="1784915" cy="1847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BFC32428-DF89-405B-A6CA-4B77B076CE66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CE226471-2CB3-44C7-8A73-783742AEA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0BBE58E-A1A9-417E-B01B-9708ADDA0F6A}"/>
              </a:ext>
            </a:extLst>
          </p:cNvPr>
          <p:cNvGrpSpPr/>
          <p:nvPr/>
        </p:nvGrpSpPr>
        <p:grpSpPr>
          <a:xfrm>
            <a:off x="1919327" y="7632786"/>
            <a:ext cx="2433600" cy="1511214"/>
            <a:chOff x="1919327" y="7632786"/>
            <a:chExt cx="2433600" cy="1511214"/>
          </a:xfrm>
        </p:grpSpPr>
        <p:pic>
          <p:nvPicPr>
            <p:cNvPr id="19" name="Picture 18" descr="A picture containing fruit&#10;&#10;Description automatically generated">
              <a:extLst>
                <a:ext uri="{FF2B5EF4-FFF2-40B4-BE49-F238E27FC236}">
                  <a16:creationId xmlns:a16="http://schemas.microsoft.com/office/drawing/2014/main" xmlns="" id="{F170532C-67CC-4CCB-89FB-B4A03FAFE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03"/>
            <a:stretch/>
          </p:blipFill>
          <p:spPr>
            <a:xfrm>
              <a:off x="1919327" y="7632786"/>
              <a:ext cx="2433600" cy="1511214"/>
            </a:xfrm>
            <a:prstGeom prst="rect">
              <a:avLst/>
            </a:prstGeom>
          </p:spPr>
        </p:pic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xmlns="" id="{15DAF5D9-816E-4E20-96DE-DB97F68424A8}"/>
                </a:ext>
              </a:extLst>
            </p:cNvPr>
            <p:cNvCxnSpPr>
              <a:cxnSpLocks/>
            </p:cNvCxnSpPr>
            <p:nvPr/>
          </p:nvCxnSpPr>
          <p:spPr>
            <a:xfrm>
              <a:off x="2778220" y="7892802"/>
              <a:ext cx="230713" cy="10024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1D27DC70-2863-41C3-8021-1BBB8EFAD7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4315" y="8272549"/>
              <a:ext cx="99290" cy="18565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8E622BB7-00DD-464D-8EC6-25552858AA45}"/>
                </a:ext>
              </a:extLst>
            </p:cNvPr>
            <p:cNvSpPr txBox="1"/>
            <p:nvPr/>
          </p:nvSpPr>
          <p:spPr>
            <a:xfrm>
              <a:off x="2354315" y="80525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704F7F56-1D36-4796-913A-B26D48928F84}"/>
                </a:ext>
              </a:extLst>
            </p:cNvPr>
            <p:cNvSpPr txBox="1"/>
            <p:nvPr/>
          </p:nvSpPr>
          <p:spPr>
            <a:xfrm>
              <a:off x="2585809" y="77246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79DDC18F-17BE-4C60-8865-C3B34DE6AF7B}"/>
                </a:ext>
              </a:extLst>
            </p:cNvPr>
            <p:cNvSpPr txBox="1"/>
            <p:nvPr/>
          </p:nvSpPr>
          <p:spPr>
            <a:xfrm>
              <a:off x="4060908" y="79612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BC08A910-71D8-4359-A1C0-5919C9D78DB4}"/>
                </a:ext>
              </a:extLst>
            </p:cNvPr>
            <p:cNvSpPr txBox="1"/>
            <p:nvPr/>
          </p:nvSpPr>
          <p:spPr>
            <a:xfrm>
              <a:off x="3203461" y="80849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xmlns="" id="{E6230366-3E94-418C-A844-2FA4331847CC}"/>
                </a:ext>
              </a:extLst>
            </p:cNvPr>
            <p:cNvCxnSpPr/>
            <p:nvPr/>
          </p:nvCxnSpPr>
          <p:spPr>
            <a:xfrm>
              <a:off x="3462728" y="9054001"/>
              <a:ext cx="799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A885C08-9BCC-4320-BF99-2ECF552D33B6}"/>
              </a:ext>
            </a:extLst>
          </p:cNvPr>
          <p:cNvGrpSpPr/>
          <p:nvPr/>
        </p:nvGrpSpPr>
        <p:grpSpPr>
          <a:xfrm>
            <a:off x="46" y="2490741"/>
            <a:ext cx="1772293" cy="3319342"/>
            <a:chOff x="46" y="2490741"/>
            <a:chExt cx="1772293" cy="3319342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xmlns="" id="{88421831-3C2E-489A-B316-9FBBD044D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9" b="13651"/>
            <a:stretch/>
          </p:blipFill>
          <p:spPr>
            <a:xfrm rot="5400000">
              <a:off x="-773478" y="3264265"/>
              <a:ext cx="3319342" cy="177229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43F35C75-69BF-445E-AFF3-886F43201B1A}"/>
                </a:ext>
              </a:extLst>
            </p:cNvPr>
            <p:cNvSpPr txBox="1"/>
            <p:nvPr/>
          </p:nvSpPr>
          <p:spPr>
            <a:xfrm>
              <a:off x="1083667" y="28603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08" name="Right Brace 107">
              <a:extLst>
                <a:ext uri="{FF2B5EF4-FFF2-40B4-BE49-F238E27FC236}">
                  <a16:creationId xmlns:a16="http://schemas.microsoft.com/office/drawing/2014/main" xmlns="" id="{9C736279-CFE7-404D-BEA0-985D1BCB8945}"/>
                </a:ext>
              </a:extLst>
            </p:cNvPr>
            <p:cNvSpPr/>
            <p:nvPr/>
          </p:nvSpPr>
          <p:spPr>
            <a:xfrm rot="5400000">
              <a:off x="727198" y="4594266"/>
              <a:ext cx="180000" cy="54000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913940E3-0A10-486B-91DC-E91EFE6C918C}"/>
                </a:ext>
              </a:extLst>
            </p:cNvPr>
            <p:cNvSpPr txBox="1"/>
            <p:nvPr/>
          </p:nvSpPr>
          <p:spPr>
            <a:xfrm>
              <a:off x="683812" y="49076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10" name="Right Brace 109">
              <a:extLst>
                <a:ext uri="{FF2B5EF4-FFF2-40B4-BE49-F238E27FC236}">
                  <a16:creationId xmlns:a16="http://schemas.microsoft.com/office/drawing/2014/main" xmlns="" id="{24008CBB-6300-4835-8A9E-7B58548C5F74}"/>
                </a:ext>
              </a:extLst>
            </p:cNvPr>
            <p:cNvSpPr/>
            <p:nvPr/>
          </p:nvSpPr>
          <p:spPr>
            <a:xfrm rot="5400000">
              <a:off x="1240961" y="4638231"/>
              <a:ext cx="180000" cy="452069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11" name="Right Brace 110">
              <a:extLst>
                <a:ext uri="{FF2B5EF4-FFF2-40B4-BE49-F238E27FC236}">
                  <a16:creationId xmlns:a16="http://schemas.microsoft.com/office/drawing/2014/main" xmlns="" id="{CA2A168D-6C6A-425B-B549-DF435E5E4407}"/>
                </a:ext>
              </a:extLst>
            </p:cNvPr>
            <p:cNvSpPr/>
            <p:nvPr/>
          </p:nvSpPr>
          <p:spPr>
            <a:xfrm rot="5400000">
              <a:off x="272946" y="4698984"/>
              <a:ext cx="180000" cy="33480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C232D0AE-E990-4DEA-B268-5AEA5F1D2845}"/>
                </a:ext>
              </a:extLst>
            </p:cNvPr>
            <p:cNvSpPr txBox="1"/>
            <p:nvPr/>
          </p:nvSpPr>
          <p:spPr>
            <a:xfrm>
              <a:off x="235388" y="49073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E1B8C3B6-7DAF-4FF4-B9FF-3CBA298B7F87}"/>
                </a:ext>
              </a:extLst>
            </p:cNvPr>
            <p:cNvSpPr txBox="1"/>
            <p:nvPr/>
          </p:nvSpPr>
          <p:spPr>
            <a:xfrm>
              <a:off x="1200788" y="49073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AAB7760D-6F8E-4894-8B76-B8BD2DAD9317}"/>
                </a:ext>
              </a:extLst>
            </p:cNvPr>
            <p:cNvSpPr txBox="1"/>
            <p:nvPr/>
          </p:nvSpPr>
          <p:spPr>
            <a:xfrm>
              <a:off x="249496" y="34359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CF6A75B4-B3DC-4E36-A1DD-2F004EA62CBA}"/>
                </a:ext>
              </a:extLst>
            </p:cNvPr>
            <p:cNvCxnSpPr/>
            <p:nvPr/>
          </p:nvCxnSpPr>
          <p:spPr>
            <a:xfrm>
              <a:off x="1573196" y="5713648"/>
              <a:ext cx="10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F1E8ECC-B669-4120-B2B8-83AF57F32687}"/>
              </a:ext>
            </a:extLst>
          </p:cNvPr>
          <p:cNvGrpSpPr/>
          <p:nvPr/>
        </p:nvGrpSpPr>
        <p:grpSpPr>
          <a:xfrm>
            <a:off x="-1898" y="5940018"/>
            <a:ext cx="1789114" cy="3203981"/>
            <a:chOff x="-1898" y="5940018"/>
            <a:chExt cx="1789114" cy="3203981"/>
          </a:xfrm>
        </p:grpSpPr>
        <p:pic>
          <p:nvPicPr>
            <p:cNvPr id="57" name="Picture 56" descr="A close up&#10;&#10;Description automatically generated">
              <a:extLst>
                <a:ext uri="{FF2B5EF4-FFF2-40B4-BE49-F238E27FC236}">
                  <a16:creationId xmlns:a16="http://schemas.microsoft.com/office/drawing/2014/main" xmlns="" id="{02A488F8-A3E6-4C09-84FF-BF7FDDDE5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6" t="112" r="27129" b="-112"/>
            <a:stretch/>
          </p:blipFill>
          <p:spPr>
            <a:xfrm>
              <a:off x="2" y="5940018"/>
              <a:ext cx="1787214" cy="320398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3EF0930E-6C3E-47BF-8F97-36623EC9AE21}"/>
                </a:ext>
              </a:extLst>
            </p:cNvPr>
            <p:cNvSpPr txBox="1"/>
            <p:nvPr/>
          </p:nvSpPr>
          <p:spPr>
            <a:xfrm>
              <a:off x="878063" y="73170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D7DB725D-E07B-4E31-83CF-9C72F6D82D37}"/>
                </a:ext>
              </a:extLst>
            </p:cNvPr>
            <p:cNvSpPr txBox="1"/>
            <p:nvPr/>
          </p:nvSpPr>
          <p:spPr>
            <a:xfrm>
              <a:off x="431871" y="67183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0A538A15-4812-4F9A-B33B-491241EAF7AF}"/>
                </a:ext>
              </a:extLst>
            </p:cNvPr>
            <p:cNvSpPr txBox="1"/>
            <p:nvPr/>
          </p:nvSpPr>
          <p:spPr>
            <a:xfrm>
              <a:off x="1255970" y="81667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6AD0486E-4B3F-43D2-8F60-25647050D122}"/>
                </a:ext>
              </a:extLst>
            </p:cNvPr>
            <p:cNvSpPr txBox="1"/>
            <p:nvPr/>
          </p:nvSpPr>
          <p:spPr>
            <a:xfrm>
              <a:off x="1079741" y="63242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17D4CB54-C843-4301-975D-9C994FB9434D}"/>
                </a:ext>
              </a:extLst>
            </p:cNvPr>
            <p:cNvSpPr txBox="1"/>
            <p:nvPr/>
          </p:nvSpPr>
          <p:spPr>
            <a:xfrm>
              <a:off x="-1898" y="8743889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95C8DDD-BCC7-4D56-AEED-42EFDE96A987}"/>
                </a:ext>
              </a:extLst>
            </p:cNvPr>
            <p:cNvCxnSpPr/>
            <p:nvPr/>
          </p:nvCxnSpPr>
          <p:spPr>
            <a:xfrm>
              <a:off x="1556996" y="9060074"/>
              <a:ext cx="140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CDBBB4E-1EF7-4641-9CC1-CFA4F1D4CB09}"/>
              </a:ext>
            </a:extLst>
          </p:cNvPr>
          <p:cNvGrpSpPr/>
          <p:nvPr/>
        </p:nvGrpSpPr>
        <p:grpSpPr>
          <a:xfrm>
            <a:off x="-1928" y="1"/>
            <a:ext cx="1772294" cy="2363059"/>
            <a:chOff x="-1928" y="1"/>
            <a:chExt cx="1772294" cy="2363059"/>
          </a:xfrm>
        </p:grpSpPr>
        <p:pic>
          <p:nvPicPr>
            <p:cNvPr id="13" name="Picture 12" descr="A close up of some grass&#10;&#10;Description automatically generated">
              <a:extLst>
                <a:ext uri="{FF2B5EF4-FFF2-40B4-BE49-F238E27FC236}">
                  <a16:creationId xmlns:a16="http://schemas.microsoft.com/office/drawing/2014/main" xmlns="" id="{AF08EEC2-27F7-464D-926A-45A283D0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97311" y="295384"/>
              <a:ext cx="2363059" cy="17722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04B49D5-195D-4F89-BBCE-97DC3AA2A727}"/>
                </a:ext>
              </a:extLst>
            </p:cNvPr>
            <p:cNvSpPr txBox="1"/>
            <p:nvPr/>
          </p:nvSpPr>
          <p:spPr>
            <a:xfrm>
              <a:off x="1171367" y="5455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67FA485C-63E4-4D94-938F-468B5AA77E76}"/>
                </a:ext>
              </a:extLst>
            </p:cNvPr>
            <p:cNvSpPr txBox="1"/>
            <p:nvPr/>
          </p:nvSpPr>
          <p:spPr>
            <a:xfrm>
              <a:off x="1182425" y="12273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2" name="Right Brace 91">
              <a:extLst>
                <a:ext uri="{FF2B5EF4-FFF2-40B4-BE49-F238E27FC236}">
                  <a16:creationId xmlns:a16="http://schemas.microsoft.com/office/drawing/2014/main" xmlns="" id="{11C65563-F941-441D-89AB-4943B3E928DD}"/>
                </a:ext>
              </a:extLst>
            </p:cNvPr>
            <p:cNvSpPr/>
            <p:nvPr/>
          </p:nvSpPr>
          <p:spPr>
            <a:xfrm rot="5400000">
              <a:off x="763786" y="1718680"/>
              <a:ext cx="180000" cy="466824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6865C24B-FB1D-44EB-ACF7-1B35EE1AD576}"/>
                </a:ext>
              </a:extLst>
            </p:cNvPr>
            <p:cNvSpPr txBox="1"/>
            <p:nvPr/>
          </p:nvSpPr>
          <p:spPr>
            <a:xfrm>
              <a:off x="714126" y="19920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94" name="Right Brace 93">
              <a:extLst>
                <a:ext uri="{FF2B5EF4-FFF2-40B4-BE49-F238E27FC236}">
                  <a16:creationId xmlns:a16="http://schemas.microsoft.com/office/drawing/2014/main" xmlns="" id="{7C56AECA-BFDD-4E43-921A-2C7E0F4A5242}"/>
                </a:ext>
              </a:extLst>
            </p:cNvPr>
            <p:cNvSpPr/>
            <p:nvPr/>
          </p:nvSpPr>
          <p:spPr>
            <a:xfrm rot="5400000">
              <a:off x="288233" y="1718681"/>
              <a:ext cx="180000" cy="46682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A15A1C8F-F7ED-43F8-9B36-8FCBFDDC9C9E}"/>
                </a:ext>
              </a:extLst>
            </p:cNvPr>
            <p:cNvSpPr txBox="1"/>
            <p:nvPr/>
          </p:nvSpPr>
          <p:spPr>
            <a:xfrm>
              <a:off x="250466" y="19932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96" name="Right Brace 95">
              <a:extLst>
                <a:ext uri="{FF2B5EF4-FFF2-40B4-BE49-F238E27FC236}">
                  <a16:creationId xmlns:a16="http://schemas.microsoft.com/office/drawing/2014/main" xmlns="" id="{3CBC5F24-C34E-4253-A808-2864C75F8F9A}"/>
                </a:ext>
              </a:extLst>
            </p:cNvPr>
            <p:cNvSpPr/>
            <p:nvPr/>
          </p:nvSpPr>
          <p:spPr>
            <a:xfrm rot="5400000">
              <a:off x="1275241" y="1687259"/>
              <a:ext cx="180000" cy="529664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EE3BFF35-F26F-4DF9-9D68-F6A22C5F0B06}"/>
                </a:ext>
              </a:extLst>
            </p:cNvPr>
            <p:cNvSpPr txBox="1"/>
            <p:nvPr/>
          </p:nvSpPr>
          <p:spPr>
            <a:xfrm>
              <a:off x="1233445" y="19920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AF00D7D2-5346-4A86-B39B-91B71B5192E6}"/>
                </a:ext>
              </a:extLst>
            </p:cNvPr>
            <p:cNvCxnSpPr/>
            <p:nvPr/>
          </p:nvCxnSpPr>
          <p:spPr>
            <a:xfrm>
              <a:off x="1486796" y="2269026"/>
              <a:ext cx="194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664B0EA-39DA-4C58-88FE-7949C8576C8A}"/>
              </a:ext>
            </a:extLst>
          </p:cNvPr>
          <p:cNvGrpSpPr/>
          <p:nvPr/>
        </p:nvGrpSpPr>
        <p:grpSpPr>
          <a:xfrm>
            <a:off x="1898764" y="3910869"/>
            <a:ext cx="2413652" cy="1899891"/>
            <a:chOff x="1898764" y="3910869"/>
            <a:chExt cx="2413652" cy="1899891"/>
          </a:xfrm>
        </p:grpSpPr>
        <p:pic>
          <p:nvPicPr>
            <p:cNvPr id="42" name="Picture 41" descr="A close up of a tree&#10;&#10;Description automatically generated">
              <a:extLst>
                <a:ext uri="{FF2B5EF4-FFF2-40B4-BE49-F238E27FC236}">
                  <a16:creationId xmlns:a16="http://schemas.microsoft.com/office/drawing/2014/main" xmlns="" id="{7CA48C63-C828-4538-A293-6AF665841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" r="3960"/>
            <a:stretch/>
          </p:blipFill>
          <p:spPr>
            <a:xfrm>
              <a:off x="1898764" y="3910869"/>
              <a:ext cx="2413652" cy="1899891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B3464B79-0F99-4CD0-87C4-1415110A6F53}"/>
                </a:ext>
              </a:extLst>
            </p:cNvPr>
            <p:cNvSpPr txBox="1"/>
            <p:nvPr/>
          </p:nvSpPr>
          <p:spPr>
            <a:xfrm>
              <a:off x="2259084" y="52397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340F7E4A-B2B9-4F1B-B510-03E1BEFB39EB}"/>
                </a:ext>
              </a:extLst>
            </p:cNvPr>
            <p:cNvSpPr txBox="1"/>
            <p:nvPr/>
          </p:nvSpPr>
          <p:spPr>
            <a:xfrm>
              <a:off x="3805239" y="42170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28" name="Right Brace 127">
              <a:extLst>
                <a:ext uri="{FF2B5EF4-FFF2-40B4-BE49-F238E27FC236}">
                  <a16:creationId xmlns:a16="http://schemas.microsoft.com/office/drawing/2014/main" xmlns="" id="{1C224025-7D27-4849-A67D-C4C7E30AA6AF}"/>
                </a:ext>
              </a:extLst>
            </p:cNvPr>
            <p:cNvSpPr/>
            <p:nvPr/>
          </p:nvSpPr>
          <p:spPr>
            <a:xfrm rot="5400000">
              <a:off x="3076541" y="5067321"/>
              <a:ext cx="180000" cy="776642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F0952D90-8D9B-49E1-B975-A3C6E6AAABD5}"/>
                </a:ext>
              </a:extLst>
            </p:cNvPr>
            <p:cNvSpPr txBox="1"/>
            <p:nvPr/>
          </p:nvSpPr>
          <p:spPr>
            <a:xfrm>
              <a:off x="3030620" y="55062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30" name="Right Brace 129">
              <a:extLst>
                <a:ext uri="{FF2B5EF4-FFF2-40B4-BE49-F238E27FC236}">
                  <a16:creationId xmlns:a16="http://schemas.microsoft.com/office/drawing/2014/main" xmlns="" id="{A0CE39A2-72FC-48D7-957F-067F0B637F33}"/>
                </a:ext>
              </a:extLst>
            </p:cNvPr>
            <p:cNvSpPr/>
            <p:nvPr/>
          </p:nvSpPr>
          <p:spPr>
            <a:xfrm rot="5400000">
              <a:off x="2384702" y="4124897"/>
              <a:ext cx="180000" cy="650554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82037225-0335-445A-9295-B89D5950A764}"/>
                </a:ext>
              </a:extLst>
            </p:cNvPr>
            <p:cNvSpPr txBox="1"/>
            <p:nvPr/>
          </p:nvSpPr>
          <p:spPr>
            <a:xfrm>
              <a:off x="2347390" y="45049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32" name="Right Brace 131">
              <a:extLst>
                <a:ext uri="{FF2B5EF4-FFF2-40B4-BE49-F238E27FC236}">
                  <a16:creationId xmlns:a16="http://schemas.microsoft.com/office/drawing/2014/main" xmlns="" id="{8A63B1EA-D4BF-49EF-93E2-5572AB32367F}"/>
                </a:ext>
              </a:extLst>
            </p:cNvPr>
            <p:cNvSpPr/>
            <p:nvPr/>
          </p:nvSpPr>
          <p:spPr>
            <a:xfrm rot="5400000">
              <a:off x="3868915" y="4900649"/>
              <a:ext cx="180000" cy="685949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79159ED7-E1AA-4CA3-9410-BDC2BF8E2238}"/>
                </a:ext>
              </a:extLst>
            </p:cNvPr>
            <p:cNvSpPr txBox="1"/>
            <p:nvPr/>
          </p:nvSpPr>
          <p:spPr>
            <a:xfrm>
              <a:off x="3827381" y="530401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xmlns="" id="{4938CD59-080E-4143-B7D6-EEF2FEB93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2371" y="4860814"/>
              <a:ext cx="191663" cy="9345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D271191E-B7C2-40B5-8A8A-74EC86A19007}"/>
                </a:ext>
              </a:extLst>
            </p:cNvPr>
            <p:cNvSpPr txBox="1"/>
            <p:nvPr/>
          </p:nvSpPr>
          <p:spPr>
            <a:xfrm>
              <a:off x="2154156" y="47003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D27415B8-94E9-4461-80C9-A531794E448F}"/>
                </a:ext>
              </a:extLst>
            </p:cNvPr>
            <p:cNvCxnSpPr/>
            <p:nvPr/>
          </p:nvCxnSpPr>
          <p:spPr>
            <a:xfrm>
              <a:off x="4004694" y="5705475"/>
              <a:ext cx="21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C07640-E355-442D-808B-1D0BA76AED0F}"/>
              </a:ext>
            </a:extLst>
          </p:cNvPr>
          <p:cNvGrpSpPr/>
          <p:nvPr/>
        </p:nvGrpSpPr>
        <p:grpSpPr>
          <a:xfrm>
            <a:off x="4408291" y="3910869"/>
            <a:ext cx="2449709" cy="1930396"/>
            <a:chOff x="4408291" y="3910869"/>
            <a:chExt cx="2449709" cy="1930396"/>
          </a:xfrm>
        </p:grpSpPr>
        <p:pic>
          <p:nvPicPr>
            <p:cNvPr id="8" name="Picture 7" descr="A close up&#10;&#10;Description automatically generated">
              <a:extLst>
                <a:ext uri="{FF2B5EF4-FFF2-40B4-BE49-F238E27FC236}">
                  <a16:creationId xmlns:a16="http://schemas.microsoft.com/office/drawing/2014/main" xmlns="" id="{074127FD-1DCA-4718-9C7C-11EDC9C5F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" t="5149" r="4505"/>
            <a:stretch/>
          </p:blipFill>
          <p:spPr>
            <a:xfrm>
              <a:off x="4408291" y="3910869"/>
              <a:ext cx="2449709" cy="1895310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39EBA7AF-A85B-469C-9874-3DDCDF31CF4D}"/>
                </a:ext>
              </a:extLst>
            </p:cNvPr>
            <p:cNvSpPr txBox="1"/>
            <p:nvPr/>
          </p:nvSpPr>
          <p:spPr>
            <a:xfrm>
              <a:off x="4904445" y="444658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907F44D8-9110-4603-9657-EDFE18728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7240" y="4449517"/>
              <a:ext cx="198407" cy="10426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DEA9E40B-CCBF-4738-8DAE-345A22AADB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9300" y="5055784"/>
              <a:ext cx="86316" cy="30368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608450E5-2F3F-4D58-8640-8C7C8EC4DF19}"/>
                </a:ext>
              </a:extLst>
            </p:cNvPr>
            <p:cNvCxnSpPr>
              <a:cxnSpLocks/>
            </p:cNvCxnSpPr>
            <p:nvPr/>
          </p:nvCxnSpPr>
          <p:spPr>
            <a:xfrm>
              <a:off x="5505616" y="5055784"/>
              <a:ext cx="90000" cy="20963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AA1AE61D-79C2-4BAA-9F2D-55BE8BD77825}"/>
                </a:ext>
              </a:extLst>
            </p:cNvPr>
            <p:cNvSpPr txBox="1"/>
            <p:nvPr/>
          </p:nvSpPr>
          <p:spPr>
            <a:xfrm>
              <a:off x="5374009" y="48388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22" name="Right Brace 121">
              <a:extLst>
                <a:ext uri="{FF2B5EF4-FFF2-40B4-BE49-F238E27FC236}">
                  <a16:creationId xmlns:a16="http://schemas.microsoft.com/office/drawing/2014/main" xmlns="" id="{8251AA9F-11BD-4CB8-9D90-0E8D111EC352}"/>
                </a:ext>
              </a:extLst>
            </p:cNvPr>
            <p:cNvSpPr/>
            <p:nvPr/>
          </p:nvSpPr>
          <p:spPr>
            <a:xfrm rot="5400000">
              <a:off x="5430444" y="5216698"/>
              <a:ext cx="180000" cy="64800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A7312288-D641-4BCC-965C-82258CAB496A}"/>
                </a:ext>
              </a:extLst>
            </p:cNvPr>
            <p:cNvSpPr txBox="1"/>
            <p:nvPr/>
          </p:nvSpPr>
          <p:spPr>
            <a:xfrm>
              <a:off x="5388807" y="5564266"/>
              <a:ext cx="2641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24" name="Right Brace 123">
              <a:extLst>
                <a:ext uri="{FF2B5EF4-FFF2-40B4-BE49-F238E27FC236}">
                  <a16:creationId xmlns:a16="http://schemas.microsoft.com/office/drawing/2014/main" xmlns="" id="{A721C9A8-B036-475C-A611-33DF4736EB6B}"/>
                </a:ext>
              </a:extLst>
            </p:cNvPr>
            <p:cNvSpPr/>
            <p:nvPr/>
          </p:nvSpPr>
          <p:spPr>
            <a:xfrm rot="5400000">
              <a:off x="6169962" y="4880410"/>
              <a:ext cx="180000" cy="81000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25" name="Right Brace 124">
              <a:extLst>
                <a:ext uri="{FF2B5EF4-FFF2-40B4-BE49-F238E27FC236}">
                  <a16:creationId xmlns:a16="http://schemas.microsoft.com/office/drawing/2014/main" xmlns="" id="{FD82C888-79AD-44A6-9660-CFF7116B4C83}"/>
                </a:ext>
              </a:extLst>
            </p:cNvPr>
            <p:cNvSpPr/>
            <p:nvPr/>
          </p:nvSpPr>
          <p:spPr>
            <a:xfrm rot="5400000">
              <a:off x="4819654" y="5146650"/>
              <a:ext cx="180000" cy="522910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8325DE0E-BE00-43C1-8120-B8D3E3F0D01A}"/>
                </a:ext>
              </a:extLst>
            </p:cNvPr>
            <p:cNvSpPr txBox="1"/>
            <p:nvPr/>
          </p:nvSpPr>
          <p:spPr>
            <a:xfrm>
              <a:off x="4782802" y="54286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961AE63B-EB64-4975-B717-97944E5FB63D}"/>
                </a:ext>
              </a:extLst>
            </p:cNvPr>
            <p:cNvSpPr txBox="1"/>
            <p:nvPr/>
          </p:nvSpPr>
          <p:spPr>
            <a:xfrm>
              <a:off x="6134880" y="53153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xmlns="" id="{EE90CC15-89CF-43F2-9554-2B92D08608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8729" y="4926452"/>
              <a:ext cx="163460" cy="13912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53B33642-8612-4179-AA4B-40DEB835CF98}"/>
                </a:ext>
              </a:extLst>
            </p:cNvPr>
            <p:cNvSpPr txBox="1"/>
            <p:nvPr/>
          </p:nvSpPr>
          <p:spPr>
            <a:xfrm>
              <a:off x="4688049" y="47438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xmlns="" id="{0B983BD4-7265-47B4-B074-FD10CE59D253}"/>
                </a:ext>
              </a:extLst>
            </p:cNvPr>
            <p:cNvCxnSpPr>
              <a:cxnSpLocks/>
            </p:cNvCxnSpPr>
            <p:nvPr/>
          </p:nvCxnSpPr>
          <p:spPr>
            <a:xfrm>
              <a:off x="6562800" y="4671459"/>
              <a:ext cx="152400" cy="14476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xmlns="" id="{6C3F1392-42BC-47EB-8C88-745B77D696E6}"/>
                </a:ext>
              </a:extLst>
            </p:cNvPr>
            <p:cNvSpPr txBox="1"/>
            <p:nvPr/>
          </p:nvSpPr>
          <p:spPr>
            <a:xfrm>
              <a:off x="6383256" y="4494013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BD07F56F-34FF-4F7F-85F7-7ED578D593E0}"/>
                </a:ext>
              </a:extLst>
            </p:cNvPr>
            <p:cNvCxnSpPr>
              <a:cxnSpLocks/>
            </p:cNvCxnSpPr>
            <p:nvPr/>
          </p:nvCxnSpPr>
          <p:spPr>
            <a:xfrm>
              <a:off x="6562800" y="5715000"/>
              <a:ext cx="205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D1EE3BC-8E38-4B14-880A-AD12D0D8ECD3}"/>
              </a:ext>
            </a:extLst>
          </p:cNvPr>
          <p:cNvGrpSpPr/>
          <p:nvPr/>
        </p:nvGrpSpPr>
        <p:grpSpPr>
          <a:xfrm>
            <a:off x="4478998" y="5939411"/>
            <a:ext cx="2378701" cy="3204589"/>
            <a:chOff x="4478998" y="5939411"/>
            <a:chExt cx="2378701" cy="3204589"/>
          </a:xfrm>
        </p:grpSpPr>
        <p:pic>
          <p:nvPicPr>
            <p:cNvPr id="4" name="Picture 3" descr="A picture containing bird, tree&#10;&#10;Description automatically generated">
              <a:extLst>
                <a:ext uri="{FF2B5EF4-FFF2-40B4-BE49-F238E27FC236}">
                  <a16:creationId xmlns:a16="http://schemas.microsoft.com/office/drawing/2014/main" xmlns="" id="{694A9951-32EF-4203-8DD1-85CA527C3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9"/>
            <a:stretch/>
          </p:blipFill>
          <p:spPr>
            <a:xfrm rot="5400000">
              <a:off x="4066054" y="6352355"/>
              <a:ext cx="3204589" cy="2378701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5429F3F-4395-438E-85EB-CEAC34AEEF3D}"/>
                </a:ext>
              </a:extLst>
            </p:cNvPr>
            <p:cNvSpPr txBox="1"/>
            <p:nvPr/>
          </p:nvSpPr>
          <p:spPr>
            <a:xfrm>
              <a:off x="5181600" y="64627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71533DF-48DB-48C6-95B9-DE08AE169676}"/>
                </a:ext>
              </a:extLst>
            </p:cNvPr>
            <p:cNvSpPr txBox="1"/>
            <p:nvPr/>
          </p:nvSpPr>
          <p:spPr>
            <a:xfrm>
              <a:off x="6081810" y="6885801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47" name="Right Brace 146">
              <a:extLst>
                <a:ext uri="{FF2B5EF4-FFF2-40B4-BE49-F238E27FC236}">
                  <a16:creationId xmlns:a16="http://schemas.microsoft.com/office/drawing/2014/main" xmlns="" id="{BC3F0FF5-F65E-4EE0-83DA-9A4B2CD0C20F}"/>
                </a:ext>
              </a:extLst>
            </p:cNvPr>
            <p:cNvSpPr/>
            <p:nvPr/>
          </p:nvSpPr>
          <p:spPr>
            <a:xfrm rot="5400000">
              <a:off x="5463866" y="8060191"/>
              <a:ext cx="180000" cy="823619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D2EC9A15-160E-42C5-AD9C-8331A30EC49C}"/>
                </a:ext>
              </a:extLst>
            </p:cNvPr>
            <p:cNvSpPr txBox="1"/>
            <p:nvPr/>
          </p:nvSpPr>
          <p:spPr>
            <a:xfrm>
              <a:off x="5429484" y="85198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51" name="Right Brace 150">
              <a:extLst>
                <a:ext uri="{FF2B5EF4-FFF2-40B4-BE49-F238E27FC236}">
                  <a16:creationId xmlns:a16="http://schemas.microsoft.com/office/drawing/2014/main" xmlns="" id="{19839ECA-EFF9-45E4-8140-F4D774066001}"/>
                </a:ext>
              </a:extLst>
            </p:cNvPr>
            <p:cNvSpPr/>
            <p:nvPr/>
          </p:nvSpPr>
          <p:spPr>
            <a:xfrm rot="5400000">
              <a:off x="4751584" y="8202416"/>
              <a:ext cx="180000" cy="539167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FDC14ECB-EE44-480C-8CF3-7300468DC35C}"/>
                </a:ext>
              </a:extLst>
            </p:cNvPr>
            <p:cNvSpPr txBox="1"/>
            <p:nvPr/>
          </p:nvSpPr>
          <p:spPr>
            <a:xfrm>
              <a:off x="4701895" y="851982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xmlns="" id="{82B0A081-EB93-41C0-A439-2AE1C24646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8147" y="8084992"/>
              <a:ext cx="215270" cy="9572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18A817E2-74D1-4C3E-9269-CDEAB883E0B7}"/>
                </a:ext>
              </a:extLst>
            </p:cNvPr>
            <p:cNvSpPr txBox="1"/>
            <p:nvPr/>
          </p:nvSpPr>
          <p:spPr>
            <a:xfrm>
              <a:off x="6134880" y="79140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xmlns="" id="{DBF8A01E-BE32-4324-BC2A-94F3815120C1}"/>
                </a:ext>
              </a:extLst>
            </p:cNvPr>
            <p:cNvCxnSpPr>
              <a:cxnSpLocks/>
            </p:cNvCxnSpPr>
            <p:nvPr/>
          </p:nvCxnSpPr>
          <p:spPr>
            <a:xfrm>
              <a:off x="4903237" y="6555899"/>
              <a:ext cx="85894" cy="31069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xmlns="" id="{2CD0FF48-04F4-4D72-B0AD-9A1508C2E0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0" y="6551979"/>
              <a:ext cx="102637" cy="1877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xmlns="" id="{6391C44C-2666-43DE-B579-6E78C7AF1903}"/>
                </a:ext>
              </a:extLst>
            </p:cNvPr>
            <p:cNvSpPr txBox="1"/>
            <p:nvPr/>
          </p:nvSpPr>
          <p:spPr>
            <a:xfrm>
              <a:off x="4771630" y="63450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1344803B-8709-4CDB-AF02-5C21189AF976}"/>
                </a:ext>
              </a:extLst>
            </p:cNvPr>
            <p:cNvSpPr txBox="1"/>
            <p:nvPr/>
          </p:nvSpPr>
          <p:spPr>
            <a:xfrm>
              <a:off x="5086348" y="77508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73D940AF-372B-4DAC-A3A3-272E9E2562FC}"/>
                </a:ext>
              </a:extLst>
            </p:cNvPr>
            <p:cNvCxnSpPr/>
            <p:nvPr/>
          </p:nvCxnSpPr>
          <p:spPr>
            <a:xfrm>
              <a:off x="6501600" y="9054001"/>
              <a:ext cx="266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5C7351-632B-4082-9ADB-5060417EC4FC}"/>
              </a:ext>
            </a:extLst>
          </p:cNvPr>
          <p:cNvSpPr txBox="1"/>
          <p:nvPr/>
        </p:nvSpPr>
        <p:spPr>
          <a:xfrm>
            <a:off x="4919253" y="3131086"/>
            <a:ext cx="1329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Radial longitudinal sections</a:t>
            </a:r>
          </a:p>
          <a:p>
            <a:pPr algn="ctr"/>
            <a:r>
              <a:rPr lang="en-CA" sz="800" dirty="0"/>
              <a:t>unless otherwise stated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90A91A-6E44-451C-8980-2E17C792BF72}"/>
              </a:ext>
            </a:extLst>
          </p:cNvPr>
          <p:cNvGrpSpPr/>
          <p:nvPr/>
        </p:nvGrpSpPr>
        <p:grpSpPr>
          <a:xfrm>
            <a:off x="1913588" y="5939411"/>
            <a:ext cx="2439024" cy="1563971"/>
            <a:chOff x="1913588" y="5939411"/>
            <a:chExt cx="2439024" cy="156397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E5ED1B99-24CC-4F6E-B47B-7ADD5EA08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9" t="14941" r="5141" b="8080"/>
            <a:stretch/>
          </p:blipFill>
          <p:spPr>
            <a:xfrm>
              <a:off x="1919012" y="5939411"/>
              <a:ext cx="2433600" cy="1563971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09C102E0-BBF9-4975-A4C9-BD536C723653}"/>
                </a:ext>
              </a:extLst>
            </p:cNvPr>
            <p:cNvSpPr txBox="1"/>
            <p:nvPr/>
          </p:nvSpPr>
          <p:spPr>
            <a:xfrm>
              <a:off x="3200400" y="65801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1E2CE055-A2FF-4289-996B-0F14AAC9B90D}"/>
                </a:ext>
              </a:extLst>
            </p:cNvPr>
            <p:cNvSpPr txBox="1"/>
            <p:nvPr/>
          </p:nvSpPr>
          <p:spPr>
            <a:xfrm>
              <a:off x="2469637" y="66012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xmlns="" id="{FA2DEB1F-D4E4-4AB6-8E1D-877C090F2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7464" y="6633437"/>
              <a:ext cx="165356" cy="15526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16DA3BFA-4799-4C25-89AC-142E726F974E}"/>
                </a:ext>
              </a:extLst>
            </p:cNvPr>
            <p:cNvSpPr txBox="1"/>
            <p:nvPr/>
          </p:nvSpPr>
          <p:spPr>
            <a:xfrm>
              <a:off x="2159480" y="64514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xmlns="" id="{5F55FA5A-7EB3-4611-B632-79C45675B7A5}"/>
                </a:ext>
              </a:extLst>
            </p:cNvPr>
            <p:cNvCxnSpPr>
              <a:cxnSpLocks/>
            </p:cNvCxnSpPr>
            <p:nvPr/>
          </p:nvCxnSpPr>
          <p:spPr>
            <a:xfrm>
              <a:off x="4017963" y="6462713"/>
              <a:ext cx="175343" cy="20084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5C1F6983-C0C2-412E-86B5-62DF1D79498F}"/>
                </a:ext>
              </a:extLst>
            </p:cNvPr>
            <p:cNvSpPr txBox="1"/>
            <p:nvPr/>
          </p:nvSpPr>
          <p:spPr>
            <a:xfrm>
              <a:off x="3861522" y="62582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2F21AC4D-F210-49FC-B49A-462C2C8934D2}"/>
                </a:ext>
              </a:extLst>
            </p:cNvPr>
            <p:cNvCxnSpPr/>
            <p:nvPr/>
          </p:nvCxnSpPr>
          <p:spPr>
            <a:xfrm>
              <a:off x="4042328" y="7391400"/>
              <a:ext cx="219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57EC6E28-B922-44FD-B10B-B27DA6AA29F7}"/>
                </a:ext>
              </a:extLst>
            </p:cNvPr>
            <p:cNvSpPr txBox="1"/>
            <p:nvPr/>
          </p:nvSpPr>
          <p:spPr>
            <a:xfrm>
              <a:off x="1913588" y="7101379"/>
              <a:ext cx="801823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</a:t>
              </a:r>
            </a:p>
            <a:p>
              <a:r>
                <a:rPr lang="en-US" sz="1000" dirty="0">
                  <a:latin typeface="Calibri (Body)"/>
                  <a:cs typeface="Calibri (Body)"/>
                </a:rPr>
                <a:t>longitudinal</a:t>
              </a:r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0B356937-85A5-4E29-A780-5E96A4F04180}"/>
              </a:ext>
            </a:extLst>
          </p:cNvPr>
          <p:cNvSpPr txBox="1"/>
          <p:nvPr/>
        </p:nvSpPr>
        <p:spPr>
          <a:xfrm>
            <a:off x="4352612" y="3672461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6C315DF3-17A3-4787-9F32-1783C0F2D324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2</a:t>
            </a:r>
          </a:p>
        </p:txBody>
      </p:sp>
    </p:spTree>
    <p:extLst>
      <p:ext uri="{BB962C8B-B14F-4D97-AF65-F5344CB8AC3E}">
        <p14:creationId xmlns:p14="http://schemas.microsoft.com/office/powerpoint/2010/main" val="3829683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207</Words>
  <Application>Microsoft Macintosh PowerPoint</Application>
  <PresentationFormat>On-screen Show (4:3)</PresentationFormat>
  <Paragraphs>146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12</cp:revision>
  <dcterms:created xsi:type="dcterms:W3CDTF">2020-08-22T21:22:56Z</dcterms:created>
  <dcterms:modified xsi:type="dcterms:W3CDTF">2021-01-07T06:30:50Z</dcterms:modified>
</cp:coreProperties>
</file>